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accept bribes. Judges are blinded and justice is twisted by brib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mistreat foreigners. You were foreigners in Egypt, and you know what it is like.Laws for the SabbathThe Lor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lant and harvest your crops for six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let the land rest during the seventh year. The poor are to eat what they want from your fields, vineyards, and olive trees during that year, and when they have all they want from your fields, leave the rest for wild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rk the first six days of the week, but rest and relax on the seventh day. This law is not only for you, but for your oxen, donkeys, and slaves, as well as for any foreigners among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e certain that you obey everything I have said. Don't pray to other gods or even mention their names.Three Annual Festivals(Exodus 34.18-26; Deuteronomy 16.1-17)The Lor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elebrate three festivals each year in my hon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elebrate the Festival of Thin Bread by eating bread made without yeast, just as I have commanded. Do this at the proper time during the month of Abib, because it is the month when you left Egypt. And make certain that everyone brings the proper offer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elebrate the Harvest Festival each spring when you start harvesting your wheat, and celebrate the Festival of Shelters each autumn when you pick your fru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men must come to these three festivals each year to worship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qual Justice for All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offer bread made with yeast when you sacrifice an animal to me. And make sure that the fat of the animal is burned that same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ach year bring the best part of your first harvest to the place of worship.Don't boil a young goat in its mother's milk.A Promise and a WarningThe Lor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sending an angel to protect you and to lead you into the land I have ready for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arefully obey everything the angel says, because I am giving him complete authority, and he won't tolerate rebell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faithfully obey him, I will be a fierce enemy of your enem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y angel will lead you into the land of the Amorites, Hittites, Perizzites, Canaanites, Hivites, and Jebusites, and I will wipe them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n't worship their gods or follow their customs. Instead, destroy their idols and shatter their stone imag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rship only me, the Lord your God! I will bless you with plenty of food and water and keep you stro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r women will give birth to healthy children, and everyone will live a long l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terrify those nations and make your enemies so confused that they will run from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n't spread harmful rumors or help a criminal by giving false evide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make the Hivites, Canaanites, and Hittites panic as you approac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won't do all this in the first year, because the land would become poor, and wild animals would be everyw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stead, I will force out your enemies little by little and give your nation time to grow strong enough to take over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see that your borders reach from the Red Sea to the Euphrates River and from the Mediterranean Sea to the desert. I will let you defeat the people who live there, and you will force them out of the l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you must not make any agreements with them or with their go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n't let them stay in your land. They will trap you into sinning against me and worshiping their go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ways tell the truth in court, even if everyone else is dishonest and stands in the way of justi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on't favor the poor, simply because they are po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find an ox or a donkey that has wandered off, take it back where it belongs, even if the owner is your enem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 donkey is overloaded and falls down, you must do what you can to help, even if it belongs to someone who doesn't lik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e sure that the poor are given equal justice in cou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bring false charges against anyone or sentence an innocent person to death. I won't forgive you if you do.]]></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2026-06-02T00:46:40Z</dcterms:created>
  <dcterms:modified xsi:type="dcterms:W3CDTF">2026-06-02T00:46:40Z</dcterms:modified>
  <dc:title>Bible.com.au: Exodus 23:1-33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