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at the Sabbath Day belongs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six days when you can do you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of each week belongs to me, your God. No one is to work on that day—not you, your children, your slaves, your animals, or the foreigners who live in your tow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six days I made the sky, the earth, the oceans, and everything in them, but on the seventh day I rested. That's why I made the Sabbath a special day that belongs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spect your father and your mother, and you will live a long time in the land I am givi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o not mur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faithful in marri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st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tell lies about oth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desire to possess anything that belongs to another person—not a house, a wife, a husband, a slave, an ox, a donkey, or anything else.The People Are Afraid(Deuteronomy 5.23-3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Deuteronomy 5.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trembled with fear when they heard the thunder and the trumpet and saw the lightning and the smoke coming from the mountain. They stood a long way of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Moses, “If you speak to us, we will listen. But don't let God speak to us, or we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be afraid!” Moses replied. “God has come only to test you, so that by obeying him you won't s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Moses went near the thick cloud where God was, the people stayed a long way off.Idols and Alt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told Moses to say to the people of Israel:With your own eyes you saw me speak to you from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you must never make idols of silver or gold to worship in place of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ild an altar out of earth, and offer on it your sacrifices of sheep, goats, and cattle. Wherever I choose to be worshiped, I will come down to bless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ever build an altar for me out of stones, do not use any tools to chisel the stones, because that would make the altar unfit for use in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on't build an altar that requires steps; you might expose yourself when you climb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said to the people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your God, the one who brought you out of Egypt where you were sla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worship any god except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make idols that look like anything in the sky or on earth or in the ocean under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ow down and worship idols. I am the Lord your God, and I demand all your love. If you reject me, I will punish your families for three or four gener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ou love me and obey my laws, I will be kind to your families for thousands of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misuse my name. I am the Lord your God, and I will punish anyone who misuses my nam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2026-06-14T15:51:00Z</dcterms:created>
  <dcterms:modified xsi:type="dcterms:W3CDTF">2026-06-14T15:51:00Z</dcterms:modified>
  <dc:title>Bible.com.au: Exodus 20:1-26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