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member that the Sabbath Day belongs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ave six days when you can do your wo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seventh day of each week belongs to me, your God. No one is to work on that day—not you, your children, your slaves, your animals, or the foreigners who live in your tow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six days I made the sky, the earth, the oceans, and everything in them, but on the seventh day I rested. That's why I made the Sabbath a special day that belongs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spect your father and your mother, and you will live a long time in the land I am giving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murd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 faithful in marria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ste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tell lies about oth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desire to possess anything that belongs to another person—not a house, a wife, a husband, a slave, an ox, a donkey, or anything else.The People Are Afraid(Deuteronomy 5.23-3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n Commandments(Deuteronomy 5.1-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eople trembled with fear when they heard the thunder and the trumpet and saw the lightning and the smoke coming from the mountain. They stood a long way of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to Moses, “If you speak to us, we will listen. But don't let God speak to us, or we will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be afraid!” Moses replied. “God has come only to test you, so that by obeying him you won't s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hen Moses went near the thick cloud where God was, the people stayed a long way off.Idols and Alt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told Moses to say to the people of Israel:With your own eyes you saw me speak to you from heav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you must never make idols of silver or gold to worship in place of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ild an altar out of earth, and offer on it your sacrifices of sheep, goats, and cattle. Wherever I choose to be worshiped, I will come down to bless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ever build an altar for me out of stones, do not use any tools to chisel the stones, because that would make the altar unfit for use in worshi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don't build an altar that requires steps; you might expose yourself when you climb u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said to the people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the Lord your God, the one who brought you out of Egypt where you were slav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worship any god except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make idols that look like anything in the sky or on earth or in the ocean under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bow down and worship idols. I am the Lord your God, and I demand all your love. If you reject me, I will punish your families for three or four gener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you love me and obey my laws, I will be kind to your families for thousands of gener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misuse my name. I am the Lord your God, and I will punish anyone who misuses my name.]]></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2026-06-14T14:42:20Z</dcterms:created>
  <dcterms:modified xsi:type="dcterms:W3CDTF">2026-06-14T14:42:20Z</dcterms:modified>
  <dc:title>Bible.com.au: Exodus 20:1-26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