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the king's daughter answered.So the girl brought the bab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s daughter told her, “Take care of this child, and I will pay you.”The baby's mother carried him home and took care of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was old enough, she took him to the king's daughter, who adopted him. She named him Moses because she said, “I pulled him out of the water.”Moses Escapes  from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Moses had grown up, he went out to where his own people were hard at work, and he saw an Egyptian beating on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looked around to see if anyone was watching, then he killed the Egyptian and hid his body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oses went out the next day, he saw two Hebrews fighting. So he went to the man who had started the fight and asked, “Why are you beating up one of your own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answered, “Who put you in charge of us and made you our judge? Are you planning to kill me, just like you killed that Egyptian?”This frightened Moses because he was sure that people must have found out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king heard what Moses had done, he wanted to kill him. But Moses escaped and went to the land of Midian.One day, when Moses was sitting by a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ven daughters of Jethro, the priest of Midian, came up to water their father's sheep and go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shepherds tried to chase them away, but Moses came to their rescue and watered thei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Is 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thro's daughters returned home, their father asked, “Why have you come back so early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and he even watered our sheep and go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he?” Jethro asked. “Why did you leave him out there? Invite him to eat with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on with Jethro, who later let his daughter Zipporah marry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she had a son, Moses said, “I will name him Gershom, since I am a foreigner in this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 death of the king of Egypt, the Israelites still complained because they were forced to be slaves. They cried out for hel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heard their loud cries. He did not forget the promise he had made to Abraham, Isaac, and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cause he knew what was happening to his people, he felt sorry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man from the Levi tribe married a woman from the same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later had a baby boy. He was a beautiful child, and she kept him inside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no longer keep him hidden, she made a basket out of reeds and covered it with tar. She put him in the basket and placed it in the tall grass along the edge of the Nile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by's older sister stood off at a distance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out that time one of the king's daughters came down to take a bath in the river, while her servant women walked along the river bank. She saw the basket in the tall grass and sent one of them to pull it out of the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king's daughter opened the basket, she saw the baby crying and felt sorry for him. She said, “This must be one of the Hebrew bab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once the baby's older sister came up and asked, “Do you want me to get a Hebrew woman to take care of the baby for you?”]]></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2026-06-02T00:47:09Z</dcterms:created>
  <dcterms:modified xsi:type="dcterms:W3CDTF">2026-06-02T00:47:09Z</dcterms:modified>
  <dc:title>Bible.com.au: Exodus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