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2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the greatest God, because he has rescued Israel from their arrogant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thro offered sacrifices to God. Then Aaron and Israel's leaders came to eat with Jethro there at the place of worship.Judges Are Appointed(Deuteronomy 1.9-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Moses sat down at the place where he decided legal cases for the people, and everyone crowded around him unti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thro saw how much Moses had to do for the people, and he asked, “Why are you the only judge? Why do you let these people crowd around you from morning til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Because they come here to find out what God wants them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ing their complaints to me, and I make decisions on the basis of God's la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thro replied:That isn't the best way to do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the people who come to you will soon be worn out. The job is too much for one person; you can't do it al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will help you if you follow my advice. You should be the one to speak to God for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ou should teach them God's laws and show them what they must do to live 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will need to appoint some competent leaders who respect God and are trustworthy and honest. Then put them over groups of 10, 50, 100, and 1,0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judges can handle the ordinary cases and bring the more difficult ones to you. Having them to share the load will make your work easi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way God wants it done. You won't be under nearly as much stress, and everyone else will return home feeling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followed Jethro's adv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some competent leaders from every tribe in Israel and put them over groups of 10, 50, 100, and 1,0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deciding the easy cases themselves, but bringing the more difficult ones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Moses and his father-in-law Jethro had said goodbye to each other, Jethro returned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thro was the priest of Midian and the father-in-law of Moses. He heard what the Lord God had done for Moses and his people, after rescuing them from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meantime, Moses had sent his wife Zipporah and her two sons to stay with Jethro, and he had welcomed them. Moses was still a foreigner in Midian when his first son was born, and so Moses said, “I'll name him Gershom.”When his second son was born, Moses said, “I'll name him Eliezer, because the God my father worshiped has saved me from the king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Israel was camped in the desert near Mount Sinai, Jethro sent Moses this message: “I am coming to visit you, and I am bringing your wife and tw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arrived, Moses went out and bowed down in front of Jethro, then kissed him. After they had greeted each other, they went into the 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 Moses told him everything the Lord had done to protect Israel against the Egyptians and their king. He also told him how the Lord had helped them in all of their troub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was so pleased to hear this good news about what the Lord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he shouted, “Praise the Lord! He rescued you and the Israelites from the Egyptians and their king.]]></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2026-06-22T19:23:57Z</dcterms:created>
  <dcterms:modified xsi:type="dcterms:W3CDTF">2026-06-22T19:23:57Z</dcterms:modified>
  <dc:title>Bible.com.au: Exodus 18:1-27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