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12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Gives Water  from a R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Israelites left the desert and moved from one place to another each time the Lord ordered them to. Once they camped at Rephidim, but there was no water for them to drin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started complaining to Moses, “Give us some water!”Moses replied, “Why are you complaining to me and trying to put the Lord to the t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eople were thirsty and kept on complaining, “Moses, did you bring us out of Egypt just to let us and our families and our animals die of thir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Moses prayed to the Lord, “What am I going to do with these people? They are about to stone me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answered, “Take some of the leaders with you and go ahead of the rest of the people. Also take along the walking stick with which you struck the Nile Ri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you get to the rock at Mount Sinai, I will be there with you. Strike the rock with the stick, and water will pour out for the people to drink.” Moses did this while the leaders watch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had complained and tested the Lord by asking, “Is the Lord really with us?” So Moses named that place Massah, which means “testing” and Meribah, which means “complaining.”Israel Defeats  the Amalek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Israelites were at Rephidim, they were attacked by the Amalek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Moses told Joshua, “Have some men ready to attack the Amalekites tomorrow. I will stand on a hilltop, holding this walking stick that has the power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led the attack as Moses had commanded, while Moses, Aaron, and Hur stood on the hillto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Israelites out-fought the Amalekites as long as Moses held up his arms, but they started losing whenever he lower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a while, his arms were so tired that Aaron and Hur got a rock for him to sit on. Then they stood beside him and supported his arms in the same position until suns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s how Joshua defeated the Amalek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wards, the Lord said to Moses, “Write an account of this victory and read it to Joshua. I want the Amalekites to be forgotten for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built an altar and named it “The Lord Gives Me Victo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Moses explained, “This is because I depended on the Lord. But in future generations, the Lord will fight the Amalekites again and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2026-10-15T20:32:14Z</dcterms:created>
  <dcterms:modified xsi:type="dcterms:W3CDTF">2026-10-15T20:32:14Z</dcterms:modified>
  <dc:title>Bible.com.au: Exodus 17:1-16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