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oses continued, “You will know it is the Lord when he gives you meat each evening and more than enough bread each morning. He is really the one you are complaining about, not us—we are nobodies—but the Lord has heard your complai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turned to Aaron and said, “Bring the people together, because the Lord has heard their complai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aron was speaking to them, when everyone looked out toward the desert and saw the bright glory of the Lord in a clou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my people complain. Now tell them that each evening they will have meat and each morning they will have more than enough bread. Then they will know that I am the Lord thei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evening a lot of quails came and landed everywhere in the camp, and the next morning dew covered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e dew had gone, the desert was covered with thin flakes that looked like fro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had never seen anything like this, and they started asking each other, “What is it?”Moses answered, “This is the bread that the Lord has given you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orders you to gather about two liters for each person in your family—that should be more than enou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id as they were told. Some gathered more and some gathered l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Sends Food  from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one had exactly what they needed, just the right amou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told them not to keep any over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of them disobeyed, but the next morning what they kept was stinking and full of worms, and Moses was ang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morning everyone gathered as much as they needed, and in the heat of the day the rest mel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ever, on the sixth day of the week, everyone gathered enough to have four liters, instead of two. When the leaders reported this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ld them that the Lord had said, “Tomorrow is the Sabbath, a sacred day of rest in honor of me. So gather all you want to bake or boil, and make sure you save enough for tomorr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obeyed, and the next morning the food smelled fine and had no wor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may eat the food,” Moses said. “Today is the Sabbath in honor of the Lord, and there won't be any of this food on the ground to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will find it there for the first six days of the week, but not on the Sabb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few of the Israelites did go out to look for some, but there was n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fteenth day of the second month after the Israelites had escaped from Egypt, they left Elim and started through the western edge of the Sinai Desert in the direction of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said, “Moses, how long will you people keep disobeying my laws and teac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at I was the one who gave you the Sabbath. That's why on the sixth day I provide enough bread for two days. Everyone is to stay home and rest on the Sabb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 they rested on the Sabb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Israelites called the bread manna. It was white like coriander seed and delicious as wafers made with hone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ses told the people that the Lord had said, “Store up two liters of this manna, because I want future generations to see the food I gave you during the time you were in the desert after I rescued you from Egy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Moses told Aaron, “Put some manna in a jar and store it in the place of worship for future generations to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aron followed the Lord's instructions and put the manna in front of the sacred chest for safekeep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The Israelites ate manna for 40 years, before they came to the border of Canaan that was a settled l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n the desert they started complaining to Moses and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wish the Lord had killed us in Egypt. When we lived there, we could at least sit down and eat all the bread and meat we wanted. But you have brought us out here into this desert, where we are going to star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 “I will send bread down from heaven like rain. Tell the people to go out each day and gather only enough for that day. That's how I will see if they obey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on the sixth day of each week they must gather and cook twice as mu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told the people, “This evening you will know that the Lord was the one who rescued you from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you will see his glorious power, because he has heard your complaints against him. Why should you grumble to us? Who are w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2026-06-02T00:46:40Z</dcterms:created>
  <dcterms:modified xsi:type="dcterms:W3CDTF">2026-06-02T00:46:40Z</dcterms:modified>
  <dc:title>Bible.com.au: Exodus 16:1-36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