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ere so furiousthat the sea piled uplike a wall,and the ocean depthscurdled like chee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enemies boastedthat they wouldpursue and capture us,divide up our possessions,treat us as they wished,then take out their swordsand kill us right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ou got furious,they sank like lead,swallowed by ocean wa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Lord, no other godscompare with you—Majestic and holy!Fearsome and glorious!Miracle work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signaledwith your right hand,your enemies were swalloweddeep into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you rescuedwere led by your powerful loveto your holy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tions learned of thisand trembled—Philistines shook with horr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aders of Edom and of Moabwere terrified.Everyone in Canaan fain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truck down by fear.Our Lord, your powerful armkept them still as a rockuntil the people you rescuedto be your very ownhad marched b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ill let your people settleon your own mountain,where you chose to liveand to be worship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g of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ur Lord, you will rule forever!The Song of Miri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covered the royal Egyptian cavalry and chariots with the sea, after the Israelites had walked safely through on dry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iriam the sister of Aaron was a prophet. So she took her tambourine and led the other women out to play their tambourines and to da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he sang to them:“Sing praises to the Lordfor his great victory!He has thrown the horsesand their riders into the sea.”Bitter Water at Mar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e Israelites left the Red Sea, Moses led them through the Shur Desert for three days, before finding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did find water at Marah, but it was bitter, which is how that place got its na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eople complained and said, “Moses, what are we going to drin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asked the Lord for help, and the Lord told him to throw a certain piece of wood into the water. Moses did so, and the water became fit to drink.At Marah the Lord tested his people and also gave them some laws and teach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said, “I am the Lord your God, and I cure your diseases. If you obey me by doing right and by following my laws and teachings, I won't punish you with the diseases I sent on the Egypti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ater the Israelites came to Elim, where there were twelve springs and 70 palm trees. So they camped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and the Israelites sang this song in praise of the Lord:I sing praises to the Lordfor his great victory!He has thrown the horsesand their ridersinto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strength,the reason for my song,because he has saved me.I praise and honor the Lord—he is my God and the Godof my ancesto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his name,and he is a warri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rew the chariots and armyof Egypt's kinginto the Red Sea,and he drowned the bestof the king's offic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nk to the bottomjust like st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ith the tremendous forceof your right arm, our Lord,you crushed your enem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a great victory was yours,when you defeated everyonewho opposed you.Your fiery anger wiped them out,as though they were straw.]]></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2026-06-12T00:21:00Z</dcterms:created>
  <dcterms:modified xsi:type="dcterms:W3CDTF">2026-06-12T00:21:00Z</dcterms:modified>
  <dc:title>Bible.com.au: Exodus 15:1-27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