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made the king so stubborn that he went after them, while the Israelites proudly went on their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king's horses and chariots and soldiers caught up with them while they were camping by the Red Sea near Pi-Hahiroth and Baal-Zeph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Israelites saw the king coming with his army, they were frightened and begged the Lord for hel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lso complained to Moses, “Wasn't there enough room in Egypt to bury us? Is that why you brought us out here to die in the desert? Why did you bring us out of Egypt any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we were there, didn't we tell you to leave us alone? We'd rather be slaves in Egypt than die in this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Moses answered, “Don't be afraid! Be brave, and you will see the Lord save you today. These Egyptians will never bother you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will fight for you, and you won't have to do a th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to Moses, “Why do you keep calling out to me for help? Tell the Israelites to move for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old your walking stick over the sea. The water will open up and make a road where they can walk through on dry gr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make the Egyptians so stubborn that they will go after you. Then I will be praised because of what happens to the king and his chariots and caval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Cross the Red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gyptians will know for sure that I am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is time God's angel had gone ahead of Israel's army, but now he moved behind them. A large cloud had also gone ahead of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now it moved between the Egyptians and the Israelites. The cloud gave light to the Israelites, but made it dark for the Egyptians, and during the night they could not come any clos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stretched his arm over the sea, and the Lord sent a strong east wind that blew all night until there was dry land where the water had been. The sea opened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Israelites walked through on dry land with a wall of water on each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Egyptian chariots and cavalry went after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fore daylight the Lord looked down at the Egyptian army from the fiery cloud and made them pani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chariot wheels got stuck, and it was hard for them to move. So the Egyptians said to one another, “Let's leave these people alone! The Lord is on their side and is fighting against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told Moses, “Stretch your arm toward the sea—the water will cover the Egyptians and their cavalry and chario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stretched out his arm, and at daybreak the water rushed toward the Egyptians. They tried to run away, but the Lord drowned them in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Etham 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ater came and covered the chariots, the cavalry, and the whole Egyptian army that had followed the Israelites into the sea. Not one of them was left a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sea had made a wall of water on each side of the Israelites, so they walked through on dry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at day, when the Israelites saw the bodies of the Egyptians washed up on the shore, they knew that the Lord had save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cause of the mighty power he had used against the Egyptians, the Israelites worshiped him and trusted him and his servant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people of Israel to turn back and camp across from Pi-Hahiroth near Baal-Zephon, between Migdol and the Red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will think you were afraid to cross the desert and that you are wandering around, trying to find another way to leave th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the king stubborn again, and he will try to catch you. Then I will destroy him and his army. People everywhere will praise me for my victory, and the Egyptians will know that I really am the Lord.The Israelites obeyed the Lord and camped where he tol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king of Egypt heard that the Israelites had finally left, he and his officials changed their minds and said, “Look what we have done! We let them get away, and they will no longer be our sla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got his war chariot and army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commanded his officers in charge of his 600 best chariots and all his other chariots to start after the Israelite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2026-08-02T13:28:21Z</dcterms:created>
  <dcterms:modified xsi:type="dcterms:W3CDTF">2026-08-02T13:28:21Z</dcterms:modified>
  <dc:title>Bible.com.au: Exodus 14:1-31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