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leaders will come and bow down, begging me to take my people and leave your country. Then we will leave.Moses was very angry; he turned and left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 Lord had earlier said to Moses came true. He had said, “The king of Egypt won't listen. Then I will perform even more mirac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of Egypt saw Moses and Aaron work miracles, but the Lord made him stubbornly refuse to let the Israelites leave his count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Warns the Egyptians  That the Lord Will Kill  Their First-Born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I am going to punish the king of Egypt and his people one more time. Then the king will gladly let you leave his land. In fact, he will even chase you 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go and tell my people to ask their Egyptian neighbors for gold and silver jewel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made the Egyptians greatly respect the Israelites, and everyone, including the king's officials, considered Moses an important lea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went to the king and said:I have come to let you know what the Lord is going to do. About midnight he will go through the land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rever he goes, the first-born son in every family will die. Your own son will die, and so will the son of the lowest slave woman. Even the first-born males of your cattle will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where in Egypt there will be loud crying. Nothing like this has ever happened before or will ever happen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re won't be any need for the Israelites to cry. Things will be so quiet that not even a dog will be heard barking. Then you Egyptians will know that the Lord is good to the Israelites, even while he punishes you.]]></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2026-08-02T13:28:48Z</dcterms:created>
  <dcterms:modified xsi:type="dcterms:W3CDTF">2026-08-02T13:28:48Z</dcterms:modified>
  <dc:title>Bible.com.au: Exodus 11:1-10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