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3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r leaders will come and bow down, begging me to take my people and leave your country. Then we will leave.Moses was very angry; he turned and left the k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at the Lord had earlier said to Moses came true. He had said, “The king of Egypt won't listen. Then I will perform even more miracl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 king of Egypt saw Moses and Aaron work miracles, but the Lord made him stubbornly refuse to let the Israelites leave his count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ses Warns the Egyptians  That the Lord Will Kill  Their First-Born S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I am going to punish the king of Egypt and his people one more time. Then the king will gladly let you leave his land. In fact, he will even chase you ou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go and tell my people to ask their Egyptian neighbors for gold and silver jewel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 Lord made the Egyptians greatly respect the Israelites, and everyone, including the king's officials, considered Moses an important lead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ses went to the king and said:I have come to let you know what the Lord is going to do. About midnight he will go through the land of Egyp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rever he goes, the first-born son in every family will die. Your own son will die, and so will the son of the lowest slave woman. Even the first-born males of your cattle will di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rywhere in Egypt there will be loud crying. Nothing like this has ever happened before or will ever happen ag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re won't be any need for the Israelites to cry. Things will be so quiet that not even a dog will be heard barking. Then you Egyptians will know that the Lord is good to the Israelites, even while he punishes you.]]></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2026-08-02T14:30:31Z</dcterms:created>
  <dcterms:modified xsi:type="dcterms:W3CDTF">2026-08-02T14:30:31Z</dcterms:modified>
  <dc:title>Bible.com.au: Exodus 11:1-10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