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21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had Moses and Aaron brought back, and he said, “All right, you may go and worship the Lord your God. But first tell me who will be go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ryone, young and old,” Moses answered. “We will even take our sheep, goats, and cattle, because we want to hold a celebration in honor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replied, “The Lord had better watch over you on the day I let you leave with your families! You're up to no g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 you want to worship the Lord? All right, take only the men and go.” Then Moses and Aaron were chased out of the pa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told Moses, “Stretch your arm toward Egypt. Swarms of locusts will come and eat everything left by the ha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ses held out his walking stick, and the Lord sent an east wind that blew across Egypt the rest of the day and all that night. By morning, locus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re swarming everywhere. Never before had there been so many locusts in Egypt, and never again will there be so man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ground was black with locusts, and they ate everything left on the trees and in the fields. Nothing green remained in Egypt—not a tree or a pl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once the king sent for Moses and Aaron. He told them, “I have sinned against the Lord your God and against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give me one more time and ask the Lord to stop these insects from killing every living pla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ocu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ses left the palace and pray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Lord sent a strong west wind that swept the locusts into the Red Sea. Not one locust was left anywhere in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Lord made the king so stubborn that he still refused to let the Israelites go.Dark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aid to Moses, “Stretch your arm toward the sky, and everything will be covered with darkness thick enough to tou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stretched his arm toward the sky, and Egypt was covered with darkness for three d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uring that time, the Egyptians could not see each other or leave their homes, but there was light where the Israelites liv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king sent for Moses and told him, “Go worship the Lord! And take your families with you. Just leave your sheep, goats, and catt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 Moses replied. “You must let us offer sacrifices to the Lord ou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e won't know which animals we will need until we get there. That's why we can't leave even one of them 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s time the Lord made the king so stubbor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Go back to the king. I have made him and his officials stubborn, so that I could work these mirac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at he said to Moses, “Get out and stay out! If you ever come back, you're d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ave it your way,” Moses answered. “You won't see me ag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did this because I want you to tell your children and your grandchildren about my miracles and about my harsh treatment of the Egyptians. Then all of you will know that I am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ses and Aaron went to the king and told him that the Lord God of the Hebrews had said:How long will you stubbornly refuse to obey? Release my people so they can worship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 this by tomorrow, or I will cover your country with so many locu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you won't be able to see the ground. Most of your crops were ruined by the hailstones, but these locusts will destroy what little is left, including the tre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r palace, the homes of your officials, and all the other houses in Egypt will overflow with more locusts than have ever been seen in this country.After Moses left the pa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s officials asked, “Your Majesty, how much longer is this man going to be a troublemaker? Why don't you let the people leave, so they can worship the Lord their God? Don't you know that Egypt is a disaster?”]]></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2026-09-16T02:30:46Z</dcterms:created>
  <dcterms:modified xsi:type="dcterms:W3CDTF">2026-09-16T02:30:46Z</dcterms:modified>
  <dc:title>Bible.com.au: Exodus 10:1-29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