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93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told Esther, “Five hundred people, including Haman's ten sons, have been killed in Susa alone. If that many were killed here, what must have happened in the provinces? Is there anything else you want done? Just tell me, and it will be 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sther answered, “Your Majesty, please let the Jews in Susa fight to defend themselves tomorrow, just as they did today. And order the bodies of Haman's ten sons to be hanged in publi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ing Xerxes did what Esther had requested, and the bodies of Haman's sons were hung in Sus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on the fourteenth day of Adar the Jews of the city got together and killed 300 more people. But they still did not take anything that belonged to their enem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On the thirteenth day of Adar, the Jews in the provinces had come together to defend themselves. They killed 75,000 of their enemies, but the Jews did not take anything that belonged to the ones they killed. Then on the fourteenth day of the month the Jews celebrated with a fe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fifteenth day of the month the Jews in Susa held a holiday and celebrated, after killing their enemies on the thirteenth and the fourtee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why the Jews in the villages now celebrate on the fourteenth day of the month. It is a joyful holiday that they celebrate by feasting and sending gifts of food to each other.The Festival of Pur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decai wrote down everything that had happened. Then he sent letters to the Jews everywhere in the provin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old them:Each year you must celebrate on both the fourteenth and the fifteenth of Ad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days when we Jews defeated our enemies. Remember this month as a time when our sorrow was turned to joy, and celebration took the place of crying. Celebrate by having parties and by giving to the poor and by sharing gifts of food with each 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Jews Destroy  Their Enem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followed Mordecai's instructions and set aside these two days every year as a time of celebration.The Reason  for the Festival of Pur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man was the son of Hammedatha and a descendant of Agag. He hated the Jews so much that he planned to destroy them, but he wanted to find out the best time to do it. So he cast lo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sther went to King Xerxes and asked him to save her people. Then the king gave written orders for Haman and his sons to be punished in the same terrible way that Haman had in mind for the Jews. So they were hang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rdecai's letter had said that the Jews must celebrate for two days because of what had happened to them. This time of celebration is called Purim, which is the Hebrew word for the lots that were ca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every year the Jews set aside these two days for having parties and celebrating, just as they were told to 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now on, all Jewish families must remember to celebrate Purim on these two days each y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Queen Esther, daughter of Abihail, wanted to give full authority to Mordecai's letter about the Festival of Purim, and with his help she wrote a letter about the fea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opies of this letter were sent to Jews in the 127 provinces of King Xerxes. In the letter they said:We pray that all of you will live in peace and safe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nd your descendants must always remember to celebrate Purim at the time and in the way that we have said. You must also follow the instructions that we have given you about mourning and going without eat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laws about Purim are written by the authority of Queen Es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irst law that the king had made was to be followed on the thirteenth day of Adar, the twelfth month. This was the very day that the enemies of the Jews had hoped to do away with them. But the Jews turned things arou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n the cities of every province they came together to attack their enemies. Everyone was afraid of the Jews, and no one could do anything to oppose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eaders of the provinces, the rulers, the governors, and the court officials were afraid of Mordecai and took sides with the Je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in the provinces knew that the king had promoted him and had given him a lot of pow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Jews took their swords and did away with their enemies, without showing any merc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0 ]]></a:t>
            </a:r>
            <a:r>
              <a:rPr lang="en-US" b="1" sz="3000" spc="0" u="none">
                <a:solidFill>
                  <a:srgbClr val="000000">
                    <a:alpha val="100.00%"/>
                  </a:srgbClr>
                </a:solidFill>
                <a:latin typeface="Calibri"/>
              </a:rPr>
              <a:t><![CDATA[They killed 500 people in Susa, but they did not take anything that belonged to the ones they killed. Haman had been one of the worst enemies of the Jews, and ten of his sons were among those who were killed. Their names were Parshandatha, Dalphon, Aspatha, Poratha, Adalia, Aridatha, Parmashta, Arisai, Aridai, and Vaizat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ater that day, someone told the king how many people had been killed in Susa.]]></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2026-05-18T08:31:57Z</dcterms:created>
  <dcterms:modified xsi:type="dcterms:W3CDTF">2026-05-18T08:31:57Z</dcterms:modified>
  <dc:title>Bible.com.au: Esther 9:1-32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