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et someone to bring him one of your own robes and one of your own horses with a fancy headdr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ell one of your highest officials to place your robe on this man and lead him through the streets on your horse, while someone shouts, ‘This is how the king honors a m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Hurry and do just what you have said! Don't forget a thing. Get the robe and the horse for Mordecai the Jew, who serves as one of the king's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man got the king's robe and put it on Mordecai. He led him through the city on the horse and shouted as he went, “This is how the king honors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s, Mordecai returned to his duties in the king's palace, and Haman hurried home, hiding his face in sh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man told his wife and friends what had happened. Then his wife and his advisors said, “If Mordecai is a Jew, this is just the beginning of your troubles! You will end up a ruined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still talking, when the king's servants came and quickly took Haman to the dinner that Esther had prepa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Honors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the king could not sleep, and he had a servant read him the records of what had happened since he had been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servant read how Mordecai had kept Bigthana and Teresh from killing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What has been done to reward Mordecai for this?”“Nothing, Your Majesty!” the king's servants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out this time, Haman came in to ask the king to have Mordecai hanged on the gallows he had built. The king saw him and asked, “Who is that man waiting in front of the throne ro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s servants answered, “Your Majesty, it is Haman.”“Tell him to come in,” the king comma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aman entered the room, the king asked him, “What should I do for a man I want to honor?”Haman was sure that he was the one the king wanted to hon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replied, “Your Majesty, if you wish to honor a ma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2026-06-15T08:14:54Z</dcterms:created>
  <dcterms:modified xsi:type="dcterms:W3CDTF">2026-06-15T08:14:54Z</dcterms:modified>
  <dc:title>Bible.com.au: Esther 6:1-14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