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aman went to the king and said:Your Majesty, there are some people who live all over your kingdom and won't have a thing to do with anyone else. They have customs that are different from everyone else's, and they refuse to obey your laws. We would be better off to get rid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not give orders for all of them to be killed? I can promise that you will get tons of silver for your treasu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handed his official ring to Haman, who hated the Jews, and the king tol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what you want with those people! You can keep their mo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hirteenth day of Nisan, Haman called in the king's secretaries and ordered them to write letters in every language used in the kingdom. The letters were written in the name of the king and sealed by using the king's own ring. At once they were sent to the king's highest officials, the governors of each province, and the leaders of the different nations in the kingdom of Xerx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etters were taken by messengers to every part of the kingdom, and this is what was said in the letters:On the thirteenth day of Adar, the twelfth month, all Jewish men, women, and children are to be killed. And their property is to be t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ing Xerxes gave orders for these letters to be posted where they could be seen by everyone all over the kingdom. The king's command was obeyed, and one of the letters was read aloud to the people in the walled city of Susa. Then the king and Haman sat down to drink together, but no one in the city could figure out what was going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Plans  To Destroy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King Xerxes promoted Haman the son of Hammedatha to the highest position in his kingdom. Haman was a descendant of Aga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had given orders for his officials at the royal gate to honor Haman by kneeling down to him. All of them obeyed except Mordec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other officials asked Mordecai why he disobeyed the king's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Because I am a Jew.” They spoke to him for several days about kneeling down, but he still refused to obey. Finally, they reported this to Haman, to find out if he would let Mordecai get away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man was furious to learn that Mordecai refused to kneel down and hon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found out that Mordecai was a Jew, he knew that killing only Mordecai was not enough. Every Jew in the whole kingdom had to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now the twelfth year of the rule of King Xerxes. During Nisan, the first month of the year, Haman said, “Find out the best time for me to do this.” The time chosen was Adar, the twelfth month.]]></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2026-07-02T10:55:36Z</dcterms:created>
  <dcterms:modified xsi:type="dcterms:W3CDTF">2026-07-02T10:55:36Z</dcterms:modified>
  <dc:title>Bible.com.au: Esther 3:1-15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