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king ordered the search for beautiful women, many were taken to the king's palace in Susa, and Esther was one of them.Hegai was put in charge of all the wo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from the first day, Esther was his favorite. He began her beauty treatments at once. He also gave her plenty of food and seven special maids from the king's palace, and they had the best room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ordecai had warned Esther not to tell anyone that she was a Jew, and she obey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as anxious to see how Esther was getting along and to learn what had happened to her. So each day he would walk back and forth in front of the court where the women li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young women were given beauty treatments for one whole year. The first six months their skin was rubbed with olive oil and myrrh, and the last six months it was treated with perfumes and cosmetics. Then each of them spent the night alone with King Xerx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 young woman went to the king, she could wear whatever clothes or jewelry she chose from the women's living quar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the evening she would go to the king, and the following morning she would go to the place where his wives stayed after being with him. There a man named Shaashgaz was in charge of the king's wives. Only the ones the king wanted and asked for by name could go back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Xerxes had been king for seven years when Esther's turn came to go to him during Tebeth, the tenth month of the year. Everyone liked Esther. The king's personal servant Hegai was in charge of the women, and Esther trusted Hegai and asked him what she ought to take with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Xerxes liked Esther more than he did any of the other young women. None of them pleased him as much as she did, and he immediately fell in love with her and crowned her queen in place of Vasht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honor of Esther he gave a big dinner for his leaders and officials. Then he declared a holiday everywhere in his kingdom and gave expensive gifts.Mordecai  Saves the King's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sther Becomes Que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the young women were brought together again, Esther's cousin Mordecai had become a palace offici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had told Esther never to tell anyone that she was a Jew, and she obeyed him, just as she had always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gthana and Teresh were the two men who guarded King Xerxes' rooms, but they got angry with the king and decided to kill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rdecai found out about their plans and asked Queen Esther to tell the king what he had found ou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ng Xerxes learned that Mordecai's report was true, and he had the two men hanged. Then the king had all of this written down in his record book as he watch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 while, King Xerxes got over being angry. But he kept thinking about what Vashti had done and the law that he had written because of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s personal servants said:Your Majesty, a search must be made to find you some beautiful young wom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can select officers in every province to bring them to the place where you keep your wives in the capital city of Susa. Put your servant Hegai in charge of them since that is his job. He can see to it that they are given the proper beauty treat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let the young woman who pleases you most take Vashti's place as queen.King Xerxes liked these suggestions, and he follow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this time a Jew named Mordecai was living in Susa. His father was Jair, and his grandfather Shimei was the son of Kish from the tribe of Benjam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sh was one of the people that Nebuchadnezzar had taken from Jerusalem, when he took King Jeconiah of Judah to Babylon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had a very beautiful cousin named Esther, whose Hebrew name was Hadassah. He had raised her as his own daughter, after her father and mother died.]]></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2026-07-02T12:00:35Z</dcterms:created>
  <dcterms:modified xsi:type="dcterms:W3CDTF">2026-07-02T12:00:35Z</dcterms:modified>
  <dc:title>Bible.com.au: Esther 2:1-23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