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ness of Xerxes  and Mordec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Xerxes made everyone in his kingdom pay taxes, even those in lands across the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great and famous things that King Xerxes did are written in the record books of the kings of Media and Persia. These records also tell about the honors that the king gave to Mordec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xt to the king himself, Mordecai was the highest official in the kingdom. He was a popular leader of the Jews, because he helped them in many ways and would even speak to the king on their beha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2026-06-02T00:42:52Z</dcterms:created>
  <dcterms:modified xsi:type="dcterms:W3CDTF">2026-06-02T00:42:52Z</dcterms:modified>
  <dc:title>Bible.com.au: Esther 10:1-3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