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men were enjoying themselves, Queen Vashti gave the women a big dinner inside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seventh day, King Xerxes was feeling happy because of so much wine. And he asked his seven personal servants, Mehuman, Biztha, Harbona, Bigtha, Abagtha, Zethar, and Cark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Queen Vashti to him. The king wanted her to wear her crown and let his people and his officials see how beautiful she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s servants told Queen Vashti what he had said, but she refused to go to him, and this made him terribly a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king called in the seven highest officials of Persia and Media. They were Carshena, Shethar, Admatha, Tarshish, Meres, Marsena, and Memucan. These men were very wise and understood all the laws and customs of the country, and the king always asked them what they thought about such mat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them, “Queen Vashti refused to come to me when I sent my servants for her. What does the law say I should do about th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can told the king and the officials:Your Majesty, Queen Vashti has not only embarrassed you, but she has insulted your officials and everyone else in all the provin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men in the kingdom will hear about this, and they will refuse to respect their husbands. They will say, “If Queen Vashti doesn't obey her husband, why should w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this day is over, the wives of the officials of Persia and Media will find out what Queen Vashti has done, and they will refuse to obey their husbands. They won't respect their husbands, and their husbands will be angry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Majesty, if you agree, you should write for the Medes and Persians a law that can never be changed. This law would keep Queen Vashti from ever seeing you again. Then you could let someone who respects you be queen in her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isobeys King Xerx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women in your great kingdom hear about this new law, they will respect their husbands, no matter if they are rich or po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Xerxes and his officials liked what Memucan ha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ent letters to all of his provinces. Each letter was written in the language of the province to which it was sent, and it said that husbands should be in charge of their wives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Xerxes of Persia lived in his capital city of Susa and ruled 127 provinces from India to Ethiop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uring the third year of his rule, Xerxes gave a big dinner for all his officials and officers. The governors and leaders of the provinces were also invited, and even the commanders of the Persian and Median armies c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180 days he showed off his wealth and spent a lot of money to impress his guests with the greatness of his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end of this time, King Xerxes gave another dinner and invited everyone in the city of Susa, no matter who they were. The eating and drinking lasted seven days in the beautiful palace ga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rea was decorated with blue and white cotton curtains tied back with purple linen cords that ran through silver rings fastened to marble columns. Couches of gold and silver rested on pavement that had all kinds of designs made from costly bright-colored stones and marble and mother-of-pear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uests drank from gold cups, and each cup had a different design. The king was gener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to them, “Drink all you want!” Then he told his servants, “Keep their cups full.”]]></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2026-07-02T10:55:36Z</dcterms:created>
  <dcterms:modified xsi:type="dcterms:W3CDTF">2026-07-02T10:55:36Z</dcterms:modified>
  <dc:title>Bible.com.au: Esther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