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62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le the men were enjoying themselves, Queen Vashti gave the women a big dinner inside the royal pa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y the seventh day, King Xerxes was feeling happy because of so much wine. And he asked his seven personal servants, Mehuman, Biztha, Harbona, Bigtha, Abagtha, Zethar, and Carka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 bring Queen Vashti to him. The king wanted her to wear her crown and let his people and his officials see how beautiful she wa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s servants told Queen Vashti what he had said, but she refused to go to him, and this made him terribly ang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The king called in the seven highest officials of Persia and Media. They were Carshena, Shethar, Admatha, Tarshish, Meres, Marsena, and Memucan. These men were very wise and understood all the laws and customs of the country, and the king always asked them what they thought about such matt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king said to them, “Queen Vashti refused to come to me when I sent my servants for her. What does the law say I should do about th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Memucan told the king and the officials:Your Majesty, Queen Vashti has not only embarrassed you, but she has insulted your officials and everyone else in all the provinc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women in the kingdom will hear about this, and they will refuse to respect their husbands. They will say, “If Queen Vashti doesn't obey her husband, why should w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fore this day is over, the wives of the officials of Persia and Media will find out what Queen Vashti has done, and they will refuse to obey their husbands. They won't respect their husbands, and their husbands will be angry wit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r Majesty, if you agree, you should write for the Medes and Persians a law that can never be changed. This law would keep Queen Vashti from ever seeing you again. Then you could let someone who respects you be queen in her pl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Queen Vashti  Disobeys King Xerx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 women in your great kingdom hear about this new law, they will respect their husbands, no matter if they are rich or po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ing Xerxes and his officials liked what Memucan had s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sent letters to all of his provinces. Each letter was written in the language of the province to which it was sent, and it said that husbands should be in charge of their wives and childr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ing Xerxes of Persia lived in his capital city of Susa and ruled 127 provinces from India to Ethiop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uring the third year of his rule, Xerxes gave a big dinner for all his officials and officers. The governors and leaders of the provinces were also invited, and even the commanders of the Persian and Median armies c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180 days he showed off his wealth and spent a lot of money to impress his guests with the greatness of his kingdo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t the end of this time, King Xerxes gave another dinner and invited everyone in the city of Susa, no matter who they were. The eating and drinking lasted seven days in the beautiful palace garde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area was decorated with blue and white cotton curtains tied back with purple linen cords that ran through silver rings fastened to marble columns. Couches of gold and silver rested on pavement that had all kinds of designs made from costly bright-colored stones and marble and mother-of-pear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guests drank from gold cups, and each cup had a different design. The king was genero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aid to them, “Drink all you want!” Then he told his servants, “Keep their cups full.”]]></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2026-05-18T07:39:45Z</dcterms:created>
  <dcterms:modified xsi:type="dcterms:W3CDTF">2026-05-18T07:39:45Z</dcterms:modified>
  <dc:title>Bible.com.au: Esther 1:1-22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