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that you will be rewarded for any good things you do, whether you are slaves or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lave owners, you must treat your slaves with this same respect. Don't threaten them. They have the same Master in heaven that you do, and he doesn't have favorites.The Fight against Ev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let the mighty strength of the Lord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all the armor that God gives, so you can defend yourself against the devil's tr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fighting against humans. We are fighting against forces and authorities and against rulers of darkness and powers in the spiritual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put on all the armor that God gives. Then when that evil day comes, you will be able to defend yourself. And when the battle is over, you will still be standing fir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ready! Let the truth be like a belt around your waist, and let God's justice protect you like arm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desire to tell the good news about peace should be like shoes on your fe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your faith be like a shield, and you will be able to stop all the flaming arrows of the evi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God's saving power be like a helmet, and for a sword use God's message that comes from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ildren and Par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 stop praying, especially for others. Always pray by the power of the Spirit. Stay alert and keep praying for God'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that I will be given the message to speak and that I may fearlessly explain the mystery about the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sent to do this work, and this is the reason I am in jail. So pray that I will be brave and will speak as I should.Final Gree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I want you to know how I am getting along and what I am doing. This is why I am sending Tychicus to you. He is a dear friend, as well as a faithful servant of the Lord. He will tell you how I am doing, and he will cheer you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y that God the Father and the Lord Jesus Christ will give peace, love, and faith to every foll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God be kind to everyone who keeps on loving our Lord Jesus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you belong to the Lord, and you do the right thing when you obey your parents. The first commandment with a promise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bey your father and your m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will have a long and happy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rents, don't be hard on your children. Raise them properly. Teach them and instruct them about the Lord.Slaves and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you must obey your earthly masters. Show them great respect and be as loyal to them as you are to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y to please them at all times, and not just when you think they are watching. You are slaves of Christ, so with your whole heart you must do what God wants you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ladly serve your masters, as though they were the Lord himself, and not simply peopl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2026-05-23T11:10:38Z</dcterms:created>
  <dcterms:modified xsi:type="dcterms:W3CDTF">2026-05-23T11:10:38Z</dcterms:modified>
  <dc:title>Bible.com.au: Ephesians 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