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6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as God does. After all, you are his dear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love be your guide. Christ loved us and offered his life for us as a sacrifice that please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God's people, so don't let it be said that any of you are immoral or indecent or gree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use dirty or foolish or filthy words. Instead, say how thankful you 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ing greedy, indecent, or immoral is just another way of worshiping idols. You can be sure people who behave in this way will never be part of the kingdom that belongs to Christ and to God.Living as People of L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let anyone trick you with foolish talk. God punishes everyone who disobeys him and says foolish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on't have anything to do with anyone like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used to be like people living in the dark, but now you are people of the light because you belong to the Lord. So act like people of the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ke your light shine. Be good and honest and truth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you try to please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take part in doing those worthless things that are done in the dark. Instead, show how wrong they 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disgusting even to talk about what is done in the da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light will show what these things are really li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ght shows up everything, just as the Scriptures say,“Wake up from your sleepand rise from death.Then Christ will shine 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t like people with good sense and not like fo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evil times, so make every minute cou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n't be stupid. Instead, find out what the Lord wants you to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n't destroy yourself by getting drunk, but let the Spirit fill you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meet together, sing psalms, hymns, and spiritual songs, as you praise the Lord with all you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ways use the name of our Lord Jesus Christ to thank God the Father for everything.Wives and Husb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nor Christ and put others fir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wife should put her husband first, as she do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 husband is the head of his wife, as Christ is the head and the Savior of the church, which is his own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ves should always put their husbands first, as the church puts Christ fir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husband should love his wife as much as Christ loved the church and gave his life fo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made the church holy by the power of his word, and he made it pure by washing it with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hrist did this, so he would have a glorious and holy church, without faults or spots or wrinkles or any other fla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same way, a husband should love his wife as much as he loves himself. A husband who loves his wife shows he loves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ne of us hate our own bodies. We provide for them and take good care of them, just as Christ does for the chur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we are each part of his bod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the Scriptures say, “A man leaves his father and mother to get married, and he becomes like one person with his w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a great mystery, but I understand it to mean Christ and his churc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each husband should love his wife as much as he loves himself, and each wife should respect her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2026-10-23T08:33:39Z</dcterms:created>
  <dcterms:modified xsi:type="dcterms:W3CDTF">2026-10-23T08:33:39Z</dcterms:modified>
  <dc:title>Bible.com.au: Ephesians 5:1-33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