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phesians 5: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ake your light shine. Be good and honest and truthfu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you try to please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n't take part in doing those worthless things that are done in the dark. Instead, show how wrong they a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is disgusting even to talk about what is done in the dar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light will show what these things are really lik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ight shows up everything, just as the Scriptures say,“Wake up from your sleepand rise from death.Then Christ will shine on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t like people with good sense and not like foo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are evil times, so make every minute cou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n't be stupid. Instead, find out what the Lord wants you to d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n't destroy yourself by getting drunk, but let the Spirit fill your l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o as God does. After all, you are his dear childr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you meet together, sing psalms, hymns, and spiritual songs, as you praise the Lord with all your hear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ways use the name of our Lord Jesus Christ to thank God the Father for everything.Wives and Husban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onor Christ and put others fir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 wife should put her husband first, as she does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 husband is the head of his wife, as Christ is the head and the Savior of the church, which is his own bod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ives should always put their husbands first, as the church puts Christ fir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 husband should love his wife as much as Christ loved the church and gave his life for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made the church holy by the power of his word, and he made it pure by washing it with wat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Christ did this, so he would have a glorious and holy church, without faults or spots or wrinkles or any other flaw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n the same way, a husband should love his wife as much as he loves himself. A husband who loves his wife shows he loves himself.]]></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et love be your guide. Christ loved us and offered his life for us as a sacrifice that pleases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ne of us hate our own bodies. We provide for them and take good care of them, just as Christ does for the churc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ecause we are each part of his bod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s the Scriptures say, “A man leaves his father and mother to get married, and he becomes like one person with his wif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is a great mystery, but I understand it to mean Christ and his churc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each husband should love his wife as much as he loves himself, and each wife should respect her husban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are God's people, so don't let it be said that any of you are immoral or indecent or greed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on't use dirty or foolish or filthy words. Instead, say how thankful you a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ing greedy, indecent, or immoral is just another way of worshiping idols. You can be sure people who behave in this way will never be part of the kingdom that belongs to Christ and to God.Living as People of Li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n't let anyone trick you with foolish talk. God punishes everyone who disobeys him and says foolish thin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don't have anything to do with anyone like th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used to be like people living in the dark, but now you are people of the light because you belong to the Lord. So act like people of the light]]></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2026-06-22T02:42:46Z</dcterms:created>
  <dcterms:modified xsi:type="dcterms:W3CDTF">2026-06-22T02:42:46Z</dcterms:modified>
  <dc:title>Bible.com.au: Ephesians 5:1-33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