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Scriptures say,“When he went upto the highest place,he led away many prisonersand gave gifts to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t says, “he went up,” it means that Christ had been deep i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also means that the one who went deep into the earth is the same one who went into the highest heaven, so he would fill the whole unive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hrist chose some of us to be apostles, prophets, missionaries, pastors, and teac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his people would learn to serve and his body would grow st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ill continue until we are united by our faith and by our understanding of the Son of God. Then we will be mature, just as Christ is, and we will be completely lik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must stop acting like children. We must not let deceitful people trick us by their false teachings, which are like winds that toss us around from place to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ve should always make us tell the truth. Then we will grow in every way and be more like Christ, the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the body. Christ holds it together and makes all of its parts work perfectly, as it grows and becomes strong because of love.The Old Life and  the New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a follower of the Lord, I order you to stop living like stupid, godles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ity with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minds are in the dark, and they are stubborn and ignorant and have missed out on the life that comes from God. They no longer have any feelings about what is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are so greedy they do all kinds of indecent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But this isn't what you were taught about Jesus Christ. He is the truth, and you heard about him and learned about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ere told that your foolish desires will destroy you and that you must give up your old way of life with all its bad habi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he Spirit change your way of thin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ake you into a new person. You were created to be like God, and so you must please him and be truly holy.Rules for the New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are part of the same body. Stop lying and start telling each other the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n't get so angry that you sin. Don't go to bed ang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on't give the devil a ch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are a thief, quit stealing. Be honest and work hard, so you will have something to give to people in n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a prisoner of the Lord, I beg you to live in a way that is worthy of the people God has chosen to be his 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top all your dirty talk. Say the right thing at the right time and help others by what you s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n't make God's Spirit sad. The Spirit makes you sure that someday you will be free from your si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top being bitter and angry and mad at others. Don't yell at one another or curse each other or ever be ru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stead, be kind and merciful, and forgive others, just as God forgave you because of Chri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ways be humble and gentle. Patiently put up with each other and love each 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ry your best to let God's Spirit keep your hearts united. Do this by living at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of you are part of the same body. There is only one Spirit of God, just as you were given one hope when you were chosen to be God'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only one Lord, one faith, and one bapt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is one God who is the Father of all people. Not only is God above all others, but he works by using all of us, and he lives in all of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hrist has generously divided out his gifts to u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2026-05-18T06:36:24Z</dcterms:created>
  <dcterms:modified xsi:type="dcterms:W3CDTF">2026-05-18T06:36:24Z</dcterms:modified>
  <dc:title>Bible.com.au: Ephesians 4:1-32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