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east important of all God's people. But God was kind and chose me to tell the Gentiles that because of Christ there are blessings that cannot be measu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ho created everything, wanted me to help everyone understand the mysterious plan that had always been hidden in his mi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od would use the church to show the powers and authorities in the spiritual world that he has many different kinds of wis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id this according to his eternal plan. And he was able to do what he had planned because of all Christ Jesus our Lord had do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now gives us courage and confidence, so we can come to God by fai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y you should not be discouraged when I suffer for you. After all, it will bring honor to you.Christ's Love for U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eel in prayer to the Fa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beings in heaven and on earth receive their life from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wonderful and glorious. I pray that his Spirit will make you become strong follower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Christ will live in your hearts because of your faith. Stand firm and be deeply rooted in his lo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's Mission to  the Gentile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you and all God's people will understand what is called wide or long or high or dee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 to know all about Christ's love, although it is too wonderful to be measured. Then your lives will be filled with all that God i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-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hat Christ Jesus and the church will forever bring praise to God. His power at work in us can do far more than we dare ask or imagine. Am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rist Jesus made me his prisoner, so I could help you Gentil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urely heard about God's gift of undeserved grace in choosing me to help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this letter tells you a little about how God has shown me his mysterious way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read the letter, you will also find out how well I really do understand the mystery about Chri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knew about this mystery until God's Spirit told it to his holy apostles and prophe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ystery is this: Because of Christ Jesus, the good news has given the Gentiles a share in the promises God gave to the Jews. God has also let the Gentiles be part of the same bod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reated me with kindness. His power worked in me, and it became my job to spread the good new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2026-06-14T15:49:07Z</dcterms:created>
  <dcterms:modified xsi:type="dcterms:W3CDTF">2026-06-14T15:49:07Z</dcterms:modified>
  <dc:title>Bible.com.au: Ephesians 3:1-21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