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97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phesians 1: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when the time is right, God will do all he has planned, and Christ will bring together everything in heaven and on ear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od always does what he plans, and this is why he appointed Christ to choose u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did this so we Jews would bring honor to him and be the first ones to have hope because of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Christ also brought you the truth, which is the good news about how you can be saved. You put your faith in Christ and were given the promised Holy Spirit to show you belong to G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Spirit also makes us sure we will be given what God has stored up for his people. Then we will be set free, and God will be honored and praised.Paul's Pray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have heard about your faith in the Lord Jesus and your love for all God's peop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I never stop being grateful for you, as I mention you in my prayer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ask the glorious Father and God of our Lord Jesus Christ to give you his Spirit. The Spirit will make you wise and let you understand what it means to know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y prayer is that light will flood your hearts and you will understand the hope given to you when God chose you. Then you will discover the glorious blessings that will be yours together with all God's peop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want you to know about the great and mighty power that God has for us followers. It is the same wonderful power he us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rom Paul, chosen by God to be an apostle of Christ Jesus.To God's people who live in Ephesus and are faithful followers of Christ Jes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he raised Christ from death and let him sit at his right side in heav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re Christ rules over all forces, authorities, powers, and rulers. He rules over all beings in this world and will rule in the future world as wel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God has put all things under the power of Christ, and for the good of the church he has made him the head of everyth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church is the body of Christ and is filled with Christ who completely fills everyth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pray that God our Father and our Lord Jesus Christ will be kind to you and will bless you with peace!Christ Brings Spiritual  Blessing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raise the God and Father of our Lord Jesus Christ for the spiritual blessings that Christ has brought us from heave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fore the world was created, God had Christ choose us to live with him and to be his holy and innocent and loving peop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od was kind and decided that Christ would choose us to be God's own adopted childr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od treated us with undeserved grace because of the Son he dearly loves, and so we should praise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Christ sacrificed his life's blood to set us free, which means our sins are now forgiven. Christ did this because of God's gift of undeserved grace to us. God has great wisdom and understand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by what Christ has done, God has shown us his own mysterious ways.]]></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2026-06-02T20:05:00Z</dcterms:created>
  <dcterms:modified xsi:type="dcterms:W3CDTF">2026-06-02T20:05:00Z</dcterms:modified>
  <dc:title>Bible.com.au: Ephesians 1:1-23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