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10245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cclesiastes 9: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ress up, comb your hair, and look your bes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Life is short, and you love your wife, so enjoy being with her. This is what you are supposed to do as you struggle through life on this ear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ork hard at whatever you do. You will soon go to the world of the dead, where no one works or thinks or reasons or even knows anyth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re is something else I have learned:The fastest runnersand the greatest heroesdon't always win racesand battles.Wisdom, intelligence, and skilldon't always make you healthy,rich, or popular.We each have our own shareof misfortun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ne of us know when we might fall victim to a sudden disaster and find ourselves like fish in a net or birds in a trap.Better To Be Wise  than Foolis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nce I saw what people really think of wisdom, and it made an impression on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t happened when a powerful ruler surrounded and attacked a small city where only a few people lived. The enemy army was getting ready to break through the city wall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the city was saved by the wisdom of a poor person who was soon forgott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I decided that wisdom is better than strength. Yet if you are poor, no one pays any attention to you, no matter how smart you a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ords of wisdom spoken softlymake much more sensethan the shouts of a rulerto a crowd of fool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One Day at a Tim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isdom is more powerfulthan weapons,yet one mistake can destroyall the good you have don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thought about these things. Then I understood that God has power over everyone, even those who are wise and live right. Anything can happen to any one of us, and so we never know if life will be good or ba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exactly the same thing will finally happen to all of us, whether we live right and respect God or sin and don't respect God. Yes, the same thing will happen if we offer sacrifices to God or if we don't, if we keep our promises or are afraid to make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t's terribly unfair for the same thing to happen to each of us. We are mean and foolish while we live, and then we di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s long as we are alive, we still have hope, just as a live dog is better off than a dead l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e know we will die, but the dead don't know a thing. Nothing good will happen to them—they are gone and forgott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ir loves, their hates, and their jealous feelings have all disappeared with them. They will never again take part in anything that happens on this ear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be happy and enjoy eating and drinking! God decided long ago that this is what you should do.]]></a:t>
            </a:r>
          </a:p>
        </p:txBody>
      </p:sp>
    </p:spTree>
  </p:cSld>
  <p:clrMapOvr>
    <a:masterClrMapping/>
  </p:clrMapOvr>
</p:sld>
</file>

<file path=ppt/theme/theme1.xml><?xml version="1.0" encoding="utf-8"?>
<a:theme xmlns:a="http://schemas.openxmlformats.org/drawingml/2006/main" name="Theme86">
  <a:themeElements>
    <a:clrScheme name="Theme8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2026-05-18T06:36:26Z</dcterms:created>
  <dcterms:modified xsi:type="dcterms:W3CDTF">2026-05-18T06:36:26Z</dcterms:modified>
  <dc:title>Bible.com.au: Ecclesiastes 9:1-18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