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ress up, comb your hair, and look your b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fe is short, and you love your wife, so enjoy being with her. This is what you are supposed to do as you struggle through life on this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rk hard at whatever you do. You will soon go to the world of the dead, where no one works or thinks or reasons or even knows any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is something else I have learned:The fastest runnersand the greatest heroesdon't always win racesand battles.Wisdom, intelligence, and skilldon't always make you healthy,rich, or popular.We each have our own shareof misfortu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ne of us know when we might fall victim to a sudden disaster and find ourselves like fish in a net or birds in a trap.Better To Be Wise  than Fool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ce I saw what people really think of wisdom, and it made an impression o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happened when a powerful ruler surrounded and attacked a small city where only a few people lived. The enemy army was getting ready to break through the city wa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city was saved by the wisdom of a poor person who was soon forgot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decided that wisdom is better than strength. Yet if you are poor, no one pays any attention to you, no matter how smart you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rds of wisdom spoken softlymake much more sensethan the shouts of a rulerto a crowd of fo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e Day at a Ti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more powerfulthan weapons,yet one mistake can destroyall the good you have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ought about these things. Then I understood that God has power over everyone, even those who are wise and live right. Anything can happen to any one of us, and so we never know if life will be good or b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exactly the same thing will finally happen to all of us, whether we live right and respect God or sin and don't respect God. Yes, the same thing will happen if we offer sacrifices to God or if we don't, if we keep our promises or are afraid to mak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s terribly unfair for the same thing to happen to each of us. We are mean and foolish while we live, and then we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long as we are alive, we still have hope, just as a live dog is better off than a dead l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know we will die, but the dead don't know a thing. Nothing good will happen to them—they are gone and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loves, their hates, and their jealous feelings have all disappeared with them. They will never again take part in anything that happens on this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be happy and enjoy eating and drinking! God decided long ago that this is what you should do.]]></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2026-07-02T10:57:56Z</dcterms:created>
  <dcterms:modified xsi:type="dcterms:W3CDTF">2026-07-02T10:57:56Z</dcterms:modified>
  <dc:title>Bible.com.au: Ecclesiastes 9:1-18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