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5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noticed all this and thought seriously about what goes on in the world. Why does one person have the power to hurt another?Who Can Understand  the Way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w the wicked buried with honor, but God's people had to leave the holy city and were forgotten. None of this makes s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we see criminals commit crime after crime without being punished, it makes us want to start a life of cr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commit hundreds of crimes and live a long time, in spite of the saying:Everyone who lives rightand respects Godwill pros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 one who sinsand rejects Godwill prosper or live very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is something else that doesn't make sense to me. Good citizens are treated as criminals, while criminals are honored as though they were good citize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hink we should get as much out of life as we possibly can. There is nothing better than to enjoy our food and drink and have a good time. Then we can make it through this troublesome life that God has given us here on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y and night I went without sleep, trying to understand what goes on in this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aw everything God does, and I realized no one can really understand what happens. We may be very wise, but no matter how much we try or how much we claim to know, we cannot understand it 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smart enoughto explain everything?Wisdom makes you cheerfuland gives you a smile.Obey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promised God that you would be loyal to the king, I advise you to keep that promi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quickly oppose the king or argue when he has already made up his m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s word is law. No one can ask him, “Why are you doing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obey the king, you will stay out of trouble. So be wise and learn what to do and when to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fe is hard, but there is a time and a place for every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gh no one can tell the fut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cannot control the wind or determine the day of our death. There is no escape in time of war, and no one can hide behind evil.]]></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2026-05-22T17:35:18Z</dcterms:created>
  <dcterms:modified xsi:type="dcterms:W3CDTF">2026-05-22T17:35:18Z</dcterms:modified>
  <dc:title>Bible.com.au: Ecclesiastes 8:1-17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