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59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thing completed is betterthan something just begun;patience is betterthan too much prid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fools get angry quicklyand hold a grudg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n't wise to ask,“Why is everything worsethan it used to be?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wisdom is betterthan an inherita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will protect youjust like money;knowledge with good sensewill lead you to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of what God has done!If God makes something crooked,can you make it straight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imes are good,you should be cheerful;when times are bad,think about what it means.God makes them bothto keep us from knowingwhat will happen next.Some of Life's Questions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everything during this senseless life of mine. I have seen good citizens die for doing the right thing, while criminals live and prosp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n't destroy yourself by being too good or acting too smart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die before your time by being too evil or acting like a foo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st in Lif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o the middle of the road. You can do this if you truly respect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will make you stronger than the ten most powerful leaders in your cit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in this world always does righ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isten to everything that everyone says, or you might hear your servant cursing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n't you cursed many others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ld myself that I would be smart and try to understand all this, but it was too much for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uth is beyond us. It's far too deep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decided to learn everything I could and become wise enough to discover what life is all about. At the same time, I wanted to understand why it's stupid and senseless to be an evil foo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what I discovered: A bad woman is worse than death. She is a trap, reaching out with body and soul to catch you. But if you obey God, you can escape. If you don't obey, you are done fo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y wisdom I have tried to find out how everything fits together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reputationat the time of deathis better than loving careat the time of bir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o far I have not been able to. I do know there is one good man in a thousand, but never have I found a good wom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learn one thing: We were completely honest when God created us, but now we have twisted mind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to go to a funeralthan to attend a feast;funerals remind usthat we all must di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oose sorrow over laughterbecause a sad facemay hide a happy hea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nsible person mourns,but fools always laug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ion from someone wiseis better by farthan praise from foo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ish laughter is stupid.It sounds like thornscrackling in a fi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uption makes foolsof sensible people,and bribes can ruin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2026-06-22T03:41:54Z</dcterms:created>
  <dcterms:modified xsi:type="dcterms:W3CDTF">2026-06-22T03:41:54Z</dcterms:modified>
  <dc:title>Bible.com.au: Ecclesiastes 7:1-29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