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0643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cclesiastes 6:1-1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on't Depend on Wealt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re is something else terribly unfair, and it troubles everyone on eart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God may give you everything you want—money, property, and wealth. Then God doesn't let you enjoy it, and someone you don't even know gets it all. That's senseless and terribly unfai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ou may live a long time and have a hundred children. But a child born dead is better off than you, unless you enjoy life and have a decent buria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That child will never live to see the sun or to have a name, and it will go straight to the world of darkness. But it will still find more rest than yo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even if you live two thousand years and don't enjoy life. As you know, we all end up in the same plac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e struggle just to have enough to eat, but we are never satisfi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e may be sensible, yet we are no better off than a fool. And if we are poor, it still doesn't do us any good to try to live righ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t's better to enjoy what we have than to always want something else, because that makes no more sense than chasing the win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Everything that happens was decided long ago. We humans know what we are like, and we can't argue with God, because he is too strong for u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more we talk, the less sense we make, so what good does it do to talk?]]></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Life is short and meaningless, and it fades away like a shadow. Who knows what is best for us? Who knows what will happen after we are gon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1">
  <a:themeElements>
    <a:clrScheme name="Theme2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2026-09-21T11:29:25Z</dcterms:created>
  <dcterms:modified xsi:type="dcterms:W3CDTF">2026-09-21T11:29:25Z</dcterms:modified>
  <dc:title>Bible.com.au: Ecclesiastes 6:1-12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