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17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s better to enjoy what we have than to always want something else, because that makes no more sense than chasing the wi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rything that happens was decided long ago. We humans know what we are like, and we can't argue with God, because he is too strong for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ore we talk, the less sense we make, so what good does it do to tal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fe is short and meaningless, and it fades away like a shadow. Who knows what is best for us? Who knows what will happen after we are g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n't Depend on Weal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something else terribly unfair, and it troubles everyone on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may give you everything you want—money, property, and wealth. Then God doesn't let you enjoy it, and someone you don't even know gets it all. That's senseless and terribly unfai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ay live a long time and have a hundred children. But a child born dead is better off than you, unless you enjoy life and have a decent buri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at child will never live to see the sun or to have a name, and it will go straight to the world of darkness. But it will still find more rest than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if you live two thousand years and don't enjoy life. As you know, we all end up in the same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struggle just to have enough to eat, but we are never satisf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may be sensible, yet we are no better off than a fool. And if we are poor, it still doesn't do us any good to try to live right.]]></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2026-05-25T05:05:23Z</dcterms:created>
  <dcterms:modified xsi:type="dcterms:W3CDTF">2026-05-25T05:05:23Z</dcterms:modified>
  <dc:title>Bible.com.au: Ecclesiastes 6:1-12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