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surprised if the poor of your country are abused, and injustice takes the place of justice. After all, the lower officials must do what the higher ones order them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ince the king is the highest official, he benefits most from the taxes paid on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love money and wealth, you will never be satisfied with what you have. This doesn't make a bit of s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ore you have, the more everyone expects from you. Your money won't do you any good—others will just spend it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have to work hard for a living, you can rest well at night, even if you don't have much to eat. But if you are rich, you can't even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en something terribly unfair. People get rich, but it does them no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ddenly they lose everything in a bad business deal, then have nothing to leave for thei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ame into this world naked, and when they die, they will be just as naked. They can't take anything with them, and they won't have anything to show for all their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s terribly unfair. They leave the world just as they came. They gained nothing from running after the w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sides all this, they are always gloomy at mealtime, and they are troubled, sick, and bi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 Careful How You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is the best thing to do in the short life God has given us? I think we should enjoy eating, drinking, and working hard. This is what God intends for us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ppose you are very rich and able to enjoy everything you own. Then go ahead and enjoy working hard—this is God's gift 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will keep you so happy that you won't have time to worry about each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what you do when you enter the house of God. Fools go there to offer sacrifices, because all they do is sin. But it's best just to listen when you go to wor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n't talk before you think or make promises to God without thinking them through. God is in heaven, and you are on earth, so don't talk too mu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keep thinking about something, you will dream about it. If you talk too much, you will say the wrong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doesn't like fools. So don't be slow to keep your promises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s better not to make a promise at all than to make one and not keep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let your mouth get you in trouble! And don't say to the worship leader, “I didn't mean what I said.” God can destroy everything you have worked for, so don't say something that makes God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spect and obey God! Daydreaming leads to a lot of senseless talk.]]></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2026-08-02T14:21:15Z</dcterms:created>
  <dcterms:modified xsi:type="dcterms:W3CDTF">2026-08-02T14:21:15Z</dcterms:modified>
  <dc:title>Bible.com.au: Ecclesiastes 5:1-20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