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633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better having a friend than to be all alone, because then you will get more enjoyment out of what you ea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fall, your friend can help you up. But if you fall without having a friend nearby, you are really in trou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sleep alone, you won't have anyone to keep you warm on a cold 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one might be able to beat up one of you, but not both of you. As the saying goes, “A rope made from three strands of cord is hard to bre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ay be poor and young, but if you are wise, you are better off than a foolish old king who won't listen to adv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if you were not born into the royal family and have been a prisoner and poor, you can still b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once saw everyone in the world follow a young leader who came to power after the king was g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is followers could not even be counted. But years from now, no one will praise him—this makes no more sense than chasing the wi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oked again and saw people being mistreated everywhere on earth. They were crying, but no one was there to offer comfort, and those who mistreated them were powerfu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said to myself, “The dead are better off than the liv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ose who have never been born are better off than anyone else, because they have never seen the terrible things that happen on this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realized that we work and do wonderful things just because we are jealous of others. This makes no more sense than chasing the wi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ols will fold their handsand starve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a very little foodeaten in peaceis better than twice as muchearned from overworkand chasing the w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ce again I saw that nothing on earth makes sen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example, some people don't have friends or family. But they are never satisfied with what they own, and they never stop working to get more. They should ask themselves, “Why am I always working to have more? Who will get what I leave behind?” What a senseless and miserable life!It Is Better To Have  a Friend]]></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2026-05-20T03:18:33Z</dcterms:created>
  <dcterms:modified xsi:type="dcterms:W3CDTF">2026-05-20T03:18:33Z</dcterms:modified>
  <dc:title>Bible.com.au: Ecclesiastes 4:1-16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