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854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cclesiastes 3: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re is also a timefor love and hate,for war and peace.What God  Has Given Us To Do]]></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at do we gain by all our hard work?]]></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have seen what difficult things God demands of u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od makes everything happen at the right time. Yet none of us can ever fully understand all he has done, and he puts questions in our minds about the past and the futu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know the best thing we can do is to always enjoy lif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ecause God's gift to us is the happiness we get from our food and drink and from the work we do.]]></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Everything God has done will last forever; nothing he does can ever be changed. God has done all this, so that we will worship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Everything that happenshas happened before,and all that will behas already been—God does everythingover and over again.The Future Is Known  Only to Go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Everywhere on earth I saw violence and injustice instead of fairness and justic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I told myself that God has set a time and a place for everything. He will judge everyone, both the wicked and the go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Everything Has Its Tim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know God is testing us to show us that we are merely animal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Like animals we breathe and die, and we are no better off than they are. It just doesn't make sens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ll living creatures go to the same place. We are made from earth, and we return to ear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o really knows if our spirits go up and the spirits of animals go down into the eart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e were meant to enjoy our work, and that's the best thing we can do. We can never know the futur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Everything on earthhas its own timeand its own seas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re is a timefor birth and death,planting and reap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killing and healing,destroying and build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crying and laughing,weeping and danc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throwing stonesand gathering stones,embracing and part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re is a timefor finding and losing,keeping and giv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tearing and sewing,listening and speaking.]]></a:t>
            </a:r>
          </a:p>
        </p:txBody>
      </p:sp>
    </p:spTree>
  </p:cSld>
  <p:clrMapOvr>
    <a:masterClrMapping/>
  </p:clrMapOvr>
</p:sld>
</file>

<file path=ppt/theme/theme1.xml><?xml version="1.0" encoding="utf-8"?>
<a:theme xmlns:a="http://schemas.openxmlformats.org/drawingml/2006/main" name="Theme80">
  <a:themeElements>
    <a:clrScheme name="Theme8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2026-09-03T07:57:55Z</dcterms:created>
  <dcterms:modified xsi:type="dcterms:W3CDTF">2026-09-03T07:57:55Z</dcterms:modified>
  <dc:title>Bible.com.au: Ecclesiastes 3:1-22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