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also a timefor love and hate,for war and peace.What God  Has Given Us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we gain by all our har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seen what difficult things God demands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makes everything happen at the right time. Yet none of us can ever fully understand all he has done, and he puts questions in our minds about the past and the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the best thing we can do is to always enjoy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God's gift to us is the happiness we get from our food and drink and from the work we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God has done will last forever; nothing he does can ever be changed. God has done all this, so that we will worship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that happenshas happened before,and all that will behas already been—God does everythingover and over again.The Future Is Known  Only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where on earth I saw violence and injustice instead of fairness and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ld myself that God has set a time and a place for everything. He will judge everyone, both the wicked and the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ything Has Its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God is testing us to show us that we are merely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ke animals we breathe and die, and we are no better off than they are. It just doesn't make s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living creatures go to the same place. We are made from earth, and we return to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really knows if our spirits go up and the spirits of animals go down into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were meant to enjoy our work, and that's the best thing we can do. We can never know the fu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thing on earthhas its own timeand its own sea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a timefor birth and death,planting and reap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killing and healing,destroying and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rying and laughing,weeping and dan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rowing stonesand gathering stones,embracing and par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a timefor finding and losing,keeping and 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earing and sewing,listening and speaking.]]></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2026-07-02T12:01:18Z</dcterms:created>
  <dcterms:modified xsi:type="dcterms:W3CDTF">2026-07-02T12:01:18Z</dcterms:modified>
  <dc:title>Bible.com.au: Ecclesiastes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