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eign rulers brought me silver, gold, and precious treasures. Men and women sang for me, and I had many wives who gave me great pleasu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as the most famous person who had ever lived in Jerusalem, and I was very wi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got whatever I wanted and did whatever made me happy. But most of all, I enjoyed my wo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thought about everything I had done, including the hard work, and it was simply chasing the wind. Nothing on earth is worth the trouble.Wisdom Comes from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sked myself, “What can the next king do that I haven't done?” Then I decided to compare wisdom with foolishness and stupid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discovered that wisdom is better than foolishness, just as light is better than dark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sdom is like having two good eyes; foolishness leaves you in the dark. But wise or foolish, we all end up the s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inally, I said to myself, “Being wise got me nowhere! The same thing will happen to me that happens to fools. Nothing makes sen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se or foolish, we all die and are soon forgott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made me hate life. Everything we do is painful; it's just as senseless as chasing the wi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t Is Senseless  To Be Selfi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uddenly I realized that others would someday get everything I had worked for so hard, then I started hating it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 knows if those people will be sensible or stupid? Either way, they will own everything I have earned by hard work and wisdom. It doesn't make sen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thought about all my hard work, and I felt depres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we use our wisdom, knowledge, and skill to get what we own, why do we have to leave it to someone who didn't work for it? This is senseless and wro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do we really gain from all of our hard wo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ur bodies ache during the day, and work is torture. Then at night our thoughts are troubled. It just doesn't make sen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best thing we can do is to enjoy eating, drinking, and working. I believe these are God's gifts to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 one enjoys eating and living more than I d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we please God, he will make us wise, understanding, and happy. But if we sin, God will make us struggle for a living, then he will give all we own to someone who pleases him. This makes no more sense than chasing the wi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id to myself, “Have fun and enjoy yourself!” But this didn't make sen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aughing and having fun is crazy. What good does it d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anted to find out what was best for us during the short time we have on this earth. So I decided to make myself happy with wine and find out what it means to be foolish, without really being foolish my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did some great things. I built houses and planted vineya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d flower gardens and orchards full of fruit tre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had pools where I could get water for the tre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owned slaves, and their sons and daughters became my slaves. I had more sheep and goats than anyone who had ever lived in Jerusalem.]]></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2026-07-23T08:27:31Z</dcterms:created>
  <dcterms:modified xsi:type="dcterms:W3CDTF">2026-07-23T08:27:31Z</dcterms:modified>
  <dc:title>Bible.com.au: Ecclesiastes 2:1-26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