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871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 wise teacher with much understanding, and I collected a number of proverbs that I had carefully stu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ried to explain these things in the best and most accurate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 are like the stick a farmer uses to make animals move. These sayings come from a shepherd, and they are like nails that fasten things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I warn you to stay away from any teachings except these.There is no end to books,and too much studywill wear you 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were taught can be put into a few words:Respect and obey God!This is what lifeis all abou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judgeeverything we do,even what is done in secret,whether good or b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Creator in mind while you are young! In years to come, you will be burdened down with troubles and say, “I don't enjoy life anymor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day the light of the sunand the moon and the starswill all seem dim to you.Rain clouds will remainover your h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ody will grow feeble,your teeth will decay,and your eyesight fa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y grinding of grainand the voices of singerswill be shut outby your deaf ears,but even the song of a birdwill keep you aw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fraidto climb up a hillor walk down a road.Your hair will turn as whiteas almond blossoms.You will feel lifelessand drag alonglike an old grasshopper.We each go to our eternal home,and the streets here are filledwith those who mou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lver cord snaps,the golden bowl breaks;the water pitcher is smashed,and the pulley at the wellis shatte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r bodies returnto the earth,and the life-giving breathreturns to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makes sense.I have seen it all—nothing makes sense.Respect and Obey God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2026-06-22T23:27:26Z</dcterms:created>
  <dcterms:modified xsi:type="dcterms:W3CDTF">2026-06-22T23:27:26Z</dcterms:modified>
  <dc:title>Bible.com.au: Ecclesiastes 12:1-14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