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you have a very long life, you should try to enjoy each day, because darkness will come and will last a long time. Nothing makes s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cheerful and enjoy life while you are young! Do what you want and find pleasure in what you see. But don't forget that God will judge you for everything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id yourself of all worry and pain, because the wonderful moments of youth quickly disap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t Pays To Work H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generous, and somedayyou will be rewar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are what you havewith seven or eight others,because you never knowwhen disaster may stri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ain clouds always bring rain;trees always staywherever they f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orry about the weatherand don't plant seeds,you won't harvest a cro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can explain how a baby breathes before it is born. So how can anyone explain what God does? After all, God created every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lant your seeds early in the morning and keep working in the field until dark. Who knows? Your work might pay off, and your seeds might produce.Youth and Old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hing on earth is more beautiful than the morning sun.]]></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2026-08-02T14:31:33Z</dcterms:created>
  <dcterms:modified xsi:type="dcterms:W3CDTF">2026-08-02T14:31:33Z</dcterms:modified>
  <dc:title>Bible.com.au: Ecclesiastes 11:1-10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