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10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ew dead flies in perfumemake all of it stink,and a little foolishnessoutweighs a lot of wisdo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thoughts lead youto do right;foolish thoughts lead youto do wro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show their stupidityby the way they live;it's easy to seethey have no sen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give up your jobwhen your boss gets angry.If you stay calm,you'll be forgiv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ulers do some things that are terribly unfair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onor fools, but dishonor the rich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et slaves ride on horses, but force slave owners to wal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ig a pit,you might fall in;if you break down a wall,a snake might bite yo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ould even get hurtby chiseling a stoneor chopping a lo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don't sharpen your ax,it will be harder to use;if you are wise,you'll know what to d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ower to charm a snakedoes you no goodif it bites you anywa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talk sensibly,you will have friends;if you talk foolishly,you will destroy yoursel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begin with nonsense,and their stupid chatterends with disast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never tire of talking,but none of us really knowwhat the future will br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ols wear themselves out—they don't know enoughto find their way ho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ountry is in for troublewhen its ruler is childish,and its leadersparty all day lo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nation will prosperwhen its ruler is mature,and its leadersdon't party too muc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people are too lazyto fix a leaky roof—then the house collaps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ting and drinkingmake you feel happy,and money can buyeverything you ne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yourself think aboutcursing the king;don't curse the rich,not even in secret.A little bird might hearand tell everyth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2026-11-03T07:35:00Z</dcterms:created>
  <dcterms:modified xsi:type="dcterms:W3CDTF">2026-11-03T07:35:00Z</dcterms:modified>
  <dc:title>Bible.com.au: Ecclesiastes 10:1-20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