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452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cclesiastes 10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could even get hurtby chiseling a stoneor chopping a log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don't sharpen your ax,it will be harder to use;if you are wise,you'll know what to do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ower to charm a snakedoes you no goodif it bites you anywa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talk sensibly,you will have friends;if you talk foolishly,you will destroy yourself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ols begin with nonsense,and their stupid chatterends with disaster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never tire of talking,but none of us really knowwhat the future will bring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ols wear themselves out—they don't know enoughto find their way hom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country is in for troublewhen its ruler is childish,and its leadersparty all day long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 nation will prosperwhen its ruler is mature,and its leadersdon't party too muc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me people are too lazyto fix a leaky roof—then the house collapse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ew dead flies in perfumemake all of it stink,and a little foolishnessoutweighs a lot of wisdom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ating and drinkingmake you feel happy,and money can buyeverything you nee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let yourself think aboutcursing the king;don't curse the rich,not even in secret.A little bird might hearand tell everything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nsible thoughts lead youto do right;foolish thoughts lead youto do wrong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ols show their stupidityby the way they live;it's easy to seethey have no sens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give up your jobwhen your boss gets angry.If you stay calm,you'll be forgive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ulers do some things that are terribly unfair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onor fools, but dishonor the rich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let slaves ride on horses, but force slave owners to walk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dig a pit,you might fall in;if you break down a wall,a snake might bite you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3">
  <a:themeElements>
    <a:clrScheme name="Theme9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2026-07-27T05:09:32Z</dcterms:created>
  <dcterms:modified xsi:type="dcterms:W3CDTF">2026-07-27T05:09:32Z</dcterms:modified>
  <dc:title>Bible.com.au: Ecclesiastes 10:1-20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