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uld even get hurtby chiseling a stoneor chopping a lo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n't sharpen your ax,it will be harder to use;if you are wise,you'll know what to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wer to charm a snakedoes you no goodif it bites you any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lk sensibly,you will have friends;if you talk foolishly,you will destroy your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gin with nonsense,and their stupid chatterends with disas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never tire of talking,but none of us really knowwhat the future will br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wear themselves out—they don't know enoughto find their way ho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untry is in for troublewhen its ruler is childish,and its leadersparty all day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nation will prosperwhen its ruler is mature,and its leadersdon't party too mu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too lazyto fix a leaky roof—then the house collaps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w dead flies in perfumemake all of it stink,and a little foolishnessoutweighs a lot of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ing and drinkingmake you feel happy,and money can buyeverything you ne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yourself think aboutcursing the king;don't curse the rich,not even in secret.A little bird might hearand tell everyth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thoughts lead youto do right;foolish thoughts lead youto do wro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show their stupidityby the way they live;it's easy to seethey have no sen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up your jobwhen your boss gets angry.If you stay calm,you'll be forgiv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do some things that are terribly unfai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onor fools, but dishonor the ric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t slaves ride on horses, but force slave owners to wal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ig a pit,you might fall in;if you break down a wall,a snake might bite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2026-06-02T00:44:43Z</dcterms:created>
  <dcterms:modified xsi:type="dcterms:W3CDTF">2026-06-02T00:44:43Z</dcterms:modified>
  <dc:title>Bible.com.au: Ecclesiastes 10:1-20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