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23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life is far more boringthan words could ever say.Our eyes and our earsare never satisfiedwith what we see and hea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that happenshas happened before;nothing is new,nothing under the su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one might say,“Here is something new!”But it happened before,long before we were bor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ho lived in the pastis remembered anymore,and everyone yet to be bornwill be forgotten too.It Is Senseless  To Be Wise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these things when I lived in Jerusalem as king of Israe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my wisdom I tried to understand everything that happens here on earth. And God has made this so hard for us humans to do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it all, and everything is just as senseless as chasing the wi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mething is crooked,it can't be made straight;if something isn't there,it can't be coun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to myself, “You are by far the wisest person who has ever lived in Jerusalem. You are eager to learn, and you have learned a lot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decided to find out all I could about wisdom and foolishness. Soon I realized that this too was as senseless as chasing the wi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Makes Sen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re you know,the more you hurt;the more you understand,the more you suff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on of David was king in Jerusalem, he was known to be very wise, and he sai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makes sense!Everything is nonsense.I have seen it all—nothing makes sense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there to showfor all of our hard workhere on this earth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come, and people go,but still the worldnever chang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comes up,the sun goes down;it hurries right backto where it started fro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d blows south,the wind blows north;round and round it blowsover and over aga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rivers empty into the sea,but it never spills over;one by one the rivers returnto their sour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2026-06-22T02:41:43Z</dcterms:created>
  <dcterms:modified xsi:type="dcterms:W3CDTF">2026-06-22T02:41:43Z</dcterms:modified>
  <dc:title>Bible.com.au: Ecclesiastes 1:1-18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