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529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cclesiastes 1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of life is far more boringthan words could ever say.Our eyes and our earsare never satisfiedwith what we see and hea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thing that happenshas happened before;nothing is new,nothing under the sun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meone might say,“Here is something new!”But it happened before,long before we were bor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one who lived in the pastis remembered anymore,and everyone yet to be bornwill be forgotten too.It Is Senseless  To Be Wise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id these things when I lived in Jerusalem as king of Israel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all my wisdom I tried to understand everything that happens here on earth. And God has made this so hard for us humans to do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seen it all, and everything is just as senseless as chasing the win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something is crooked,it can't be made straight;if something isn't there,it can't be counte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id to myself, “You are by far the wisest person who has ever lived in Jerusalem. You are eager to learn, and you have learned a lot.”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decided to find out all I could about wisdom and foolishness. Soon I realized that this too was as senseless as chasing the win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hing Makes Sense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ore you know,the more you hurt;the more you understand,the more you suffer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son of David was king in Jerusalem, he was known to be very wise, and he said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hing makes sense!Everything is nonsense.I have seen it all—nothing makes sense!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is there to showfor all of our hard workhere on this earth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ople come, and people go,but still the worldnever change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un comes up,the sun goes down;it hurries right backto where it started fro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nd blows south,the wind blows north;round and round it blowsover and over agai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rivers empty into the sea,but it never spills over;one by one the rivers returnto their sourc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2026-08-24T01:57:10Z</dcterms:created>
  <dcterms:modified xsi:type="dcterms:W3CDTF">2026-08-24T01:57:10Z</dcterms:modified>
  <dc:title>Bible.com.au: Ecclesiastes 1:1-18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