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10251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9: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e said:Moses, hurry down the mountain to those people you led out of Egypt. They have already disobeyed me and committed the terrible sin of making an ido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ve been watching the Israelites, and I've seen how stubborn and rebellious they ar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don't try to stop me! I am going to wipe them out, and no one on earth will remember they ever lived. Then I will let your descendants become an even bigger and more powerful nation than Israel.Moses sai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ire was raging on the mountaintop as I went back down, carrying the two stones with the commandments on th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 saw how quickly you had sinned and disobeyed the Lord your God. There you were, worshiping the metal idol you had made in the shape of a calf.]]></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 I threw down the two stones and smashed them before your very ey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20 ]]></a:t>
            </a:r>
            <a:r>
              <a:rPr lang="en-US" b="1" sz="3000" spc="0" u="none">
                <a:solidFill>
                  <a:srgbClr val="000000">
                    <a:alpha val="100.00%"/>
                  </a:srgbClr>
                </a:solidFill>
                <a:latin typeface="Calibri"/>
              </a:rPr>
              <a:t><![CDATA[I bowed down at the place of worship and prayed to the Lord, without eating or drinking for 40 days and nights. You had committed a terrible sin by making that idol, and the Lord hated what you had done. He was angry enough to destroy all of you and Aaron as well. So I prayed for you and Aaron as I had done before, and this time the Lord answered my prayer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t was a sin for you to make that idol, so I threw it into the fire to melt it down. Then I took the lump of gold, ground it into powder, and threw the powder into the stream flowing down the mountai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You also made the Lord angry when you were staying at Taberah, at Massah, and at Kibroth-Hattaava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n at Kadesh-Barnea the Lord said, “I am giving you the land, so go ahead and take it!” But since you didn't trust the Lord, you rebelled and disobeyed his comman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hy the Lord  Will Help IsraelMoses sai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In fact, you've rebelled against the Lord for as long as he has known yo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fter you had made the idol in the shape of a calf, the Lord said he was going to destroy you. So I lay face down in front of the Lord for 40 days and night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prayed:Our Lord, please don't wipe out your people. You used your great power to rescue them from Egypt and to make them your very ow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Israel's ancestors Abraham, Isaac, and Jacob obeyed you faithfully. Think about them, and not about Israel's stubbornness, evil, and si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If you destroy your people, the Egyptians will say, “The Lord promised to give Israel land, but he wasn't powerful enough to keep his promise. In fact, he hated them so much that he took them into the desert and killed the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But you, our Lord, chose the people of Israel to be your own, and with your mighty power you rescued them from Egyp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srael, listen to me! You will soon cross the Jordan River and go into the land to force out the nations that live there. They are more powerful than you are, and the walls around their cities reach to the sk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me of these nations are descendants of the Anakim. You know how tall and strong they are, and you've heard that no one can defeat them in battl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the Lord your God has promised to go ahead of you, like a raging fire burning everything in its path. So when you attack your enemies, it will be easy for you to destroy them and take their lan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After the Lord helps you wipe out these nations and conquer their land, don't think he did it because you are such good people. You aren't good—you are stubborn! No, the Lord is going to help you, because the nations that live there are evil, and because he wants to keep the promise he made to your ancestors Abraham, Isaac, and Jacob.When Israel  Made an Idol(Exodus 32)Moses said to Israe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Don't ever forget how you kept rebelling and making the Lord angry the whole time you were in the desert. You rebelled from the day you left Egypt until the day you arrived her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t Mount Sinai you made the Lord so angry that he was going to destroy yo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11 ]]></a:t>
            </a:r>
            <a:r>
              <a:rPr lang="en-US" b="1" sz="3000" spc="0" u="none">
                <a:solidFill>
                  <a:srgbClr val="000000">
                    <a:alpha val="100.00%"/>
                  </a:srgbClr>
                </a:solidFill>
                <a:latin typeface="Calibri"/>
              </a:rPr>
              <a:t><![CDATA[It happened during those 40 days and nights that I was on the mountain, without anything to eat or drink. He had told me to come up there so he could give me the agreement he made with us. And this agreement was actually the same Ten Commandments he had announced to you when he spoke from the fire on the mountain. The Lord had written them on two flat stones with his own hand. But after giving me the two stones,]]></a:t>
            </a:r>
          </a:p>
        </p:txBody>
      </p:sp>
    </p:spTree>
  </p:cSld>
  <p:clrMapOvr>
    <a:masterClrMapping/>
  </p:clrMapOvr>
</p:sld>
</file>

<file path=ppt/theme/theme1.xml><?xml version="1.0" encoding="utf-8"?>
<a:theme xmlns:a="http://schemas.openxmlformats.org/drawingml/2006/main" name="Theme7">
  <a:themeElements>
    <a:clrScheme name="Theme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2026-05-18T06:37:17Z</dcterms:created>
  <dcterms:modified xsi:type="dcterms:W3CDTF">2026-05-18T06:37:17Z</dcterms:modified>
  <dc:title>Bible.com.au: Deuteronomy 9:1-29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