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u can dig for copper in those hills, and the stones are made of iron ore. And you won't go hungry. Wheat and barley fields are everywhere, and so are vineyards and orchards full of fig, pomegranate, and olive trees, and there is plenty of honey.Don't Forget the Lord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you eat and are full, give praise to the Lord your God for the good land he gav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sure that you never forget the Lord or disobey his laws and teachings that I am giving you today. If you always obe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have plenty to eat, and you will build good houses to live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get more and more cattle, sheep, silver, gold, and other possess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all this happens, don't be proud! Don't forget that you were once slaves in Egypt and that it was the Lord who set you f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how he led you in that huge and frightening desert where poisonous snakes and scorpions live. There was no water, but the Lord split open a rock, and water poured out so you could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gave you manna, a kind of food your ancestors had never even heard about. The Lord was testing you to make you trust him, so that later on he could be good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you become successful, don't say, “I'm rich, and I've earned it all my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ead, remember that the Lord your God gives you the strength to make a living. That's how he keeps the promise he made to your ancest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akes Care  of You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ut I'm warning you—if you forget the Lord your God and worship other gods, the Lord will destroy you, just as he destroyed the nations you fou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do you want to go into the land the Lord promised your ancestors? Do you want to capture it, live there, and become a powerful nation? Then be sure to obey every command I am giving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forget how the Lord your God has led you through the desert for the past 40 years. He wanted to find out if you were truly willing to obey him and depend o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made you go hungry. Then he gave you manna, a kind of food that you and your ancestors had never even heard about. The Lord was teaching you that people need more than food to live—they need every word that the Lord has sp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ver the past 40 years, your clothing hasn't worn out, and your feet haven't swoll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keep in mind that the Lord has been correcting you, just as parents correct thei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y the commands the Lord your God has given you and worship him with fear and tremb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is bringing you into a good land with streams that flow from springs in the valleys and hill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2026-05-21T01:17:40Z</dcterms:created>
  <dcterms:modified xsi:type="dcterms:W3CDTF">2026-05-21T01:17:40Z</dcterms:modified>
  <dc:title>Bible.com.au: Deuteronomy 8:1-20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