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make idols that look like anything in the sky or on earth or in the ocean under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ow down and worship idols. I am the Lord your God, and I demand all your love. If you reject me and worship idols, I will punish your families for three or four gene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you love me and obey my laws, I will be kind to your families for thousands of gener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misuse my name. I am the Lord your God, and I will punish anyone who misuses my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ow respect for the Sabbath Day—it belongs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ix days when you can do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of the week belongs to me, your God. No one is to work on that day—not you, your children, your oxen or donkeys or any other animal, not even those foreigners who live in your towns. And don't make your slaves do any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special day of rest will remind you that I reached out my mighty arm and rescued you from slavery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spect your father and mother, and you will live a long and successful life in the land I am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u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Exodus 20.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faithful in marri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tell lies about o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desire to possess anything that belongs to another person—not a house, a wife, a husband, a slave, an ox, a donkey, or anything el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we were gathered at the mountain, the Lord spoke to us in a loud voice from the dark fiery cloud. The Lord gave us these commands, and only these. Then he wrote them on two flat stones and gave them to me.The People Were Afraid(Exodus 20.18-21)Moses said to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fire blazed from the mountain, and you heard the voice coming from the darkness, your tribal leaders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Today the Lord our God has shown us how powerful and glorious he is. He spoke to us from the fire, and we learned that people can live, even though God speaks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e don't want to take a chance on being killed by that terrible fire, and if we keep on hearing the Lord's voice, we will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 anyone else ever heard the only true God speaking from fire, as we have? And even if they have, would they live to tell about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go up close and listen to the Lord. Then come back and tell us, and we will do everything he s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alled together the people of Israel and said:Today I am telling you the laws and teachings that you must follow, so listen careful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heard you and said:Moses, I heard what the people said to you, and I appro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sh they would always worship me with fear and trembling and be this willing to obey me! Then they and their children would always enjoy a successfu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ell them to return to thei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come back here to me. After I tell you my laws and teachings, you will repeat them to the people, so they can obey these laws in the land I am giving them.Moses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srael, you must carefully obey the Lord's comm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llow them, because they make a path that will lead to a long successful life in the land the Lord your God is giving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n agreement with our nation at Mount Sin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agreement wasn't only with our ancestors but with us, who are here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himself spoke to you out of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were afraid of the fire and refused to go up the mountain. So I spoke with the Lord for you, then I told you that he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the one who brought you out of Egypt where you were sl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worship any god except m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2026-05-18T06:37:24Z</dcterms:created>
  <dcterms:modified xsi:type="dcterms:W3CDTF">2026-05-18T06:37:24Z</dcterms:modified>
  <dc:title>Bible.com.au: Deuteronomy 5:1-33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