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880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5: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 not make idols that look like anything in the sky or on earth or in the ocean under the ea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n't bow down and worship idols. I am the Lord your God, and I demand all your love. If you reject me and worship idols, I will punish your families for three or four generat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f you love me and obey my laws, I will be kind to your families for thousands of generati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o not misuse my name. I am the Lord your God, and I will punish anyone who misuses my na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ow respect for the Sabbath Day—it belongs to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have six days when you can do your wor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seventh day of the week belongs to me, your God. No one is to work on that day—not you, your children, your oxen or donkeys or any other animal, not even those foreigners who live in your towns. And don't make your slaves do any wor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special day of rest will remind you that I reached out my mighty arm and rescued you from slavery in Egyp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Respect your father and mother, and you will live a long and successful life in the land I am giving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 not murd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en Commandments(Exodus 20.1-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 faithful in marriag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o not stea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o not tell lies about oth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 not desire to possess anything that belongs to another person—not a house, a wife, a husband, a slave, an ox, a donkey, or anything el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we were gathered at the mountain, the Lord spoke to us in a loud voice from the dark fiery cloud. The Lord gave us these commands, and only these. Then he wrote them on two flat stones and gave them to me.The People Were Afraid(Exodus 20.18-21)Moses said to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fire blazed from the mountain, and you heard the voice coming from the darkness, your tribal leaders came to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aid:Today the Lord our God has shown us how powerful and glorious he is. He spoke to us from the fire, and we learned that people can live, even though God speaks to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we don't want to take a chance on being killed by that terrible fire, and if we keep on hearing the Lord's voice, we will di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as anyone else ever heard the only true God speaking from fire, as we have? And even if they have, would they live to tell about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oses, go up close and listen to the Lord. Then come back and tell us, and we will do everything he say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ses called together the people of Israel and said:Today I am telling you the laws and teachings that you must follow, so listen carefull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Lord heard you and said:Moses, I heard what the people said to you, and I approv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wish they would always worship me with fear and trembling and be this willing to obey me! Then they and their children would always enjoy a successful lif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tell them to return to their tent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you come back here to me. After I tell you my laws and teachings, you will repeat them to the people, so they can obey these laws in the land I am giving them.Moses sai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srael, you must carefully obey the Lord's command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llow them, because they make a path that will lead to a long successful life in the land the Lord your God is giving yo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our God made an agreement with our nation at Mount Sin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agreement wasn't only with our ancestors but with us, who are here tod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himself spoke to you out of the fi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you were afraid of the fire and refused to go up the mountain. So I spoke with the Lord for you, then I told you that he had s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am the Lord your God, the one who brought you out of Egypt where you were sla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 not worship any god except me.]]></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2026-09-08T12:48:58Z</dcterms:created>
  <dcterms:modified xsi:type="dcterms:W3CDTF">2026-09-08T12:48:58Z</dcterms:modified>
  <dc:title>Bible.com.au: Deuteronomy 5:1-33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