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of Israel stayed in the lowlands of Moab, where they mourned and grieved 30 days for Moses, as was their custom.Joshua Becomes  the Leader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fore Moses died, he had placed his hands on Joshua, and the Lord had given Joshua wisdom. The Israelites paid attention to what Joshua said and obeyed the commands that the Lord had given Moses.Moses Was  a Great Proph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has never again been a prophet in Israel like Moses. The Lord spoke face to face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ent him to perform powerful miracles in the presence of the king of Egypt and his entire 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else has ever had the power to do such great things as Moses did for everyone to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time later, Moses left the lowlands of Moab. He went up Mount Pisgah to the peak of Mount Nebo, which is across the Jordan River from Jericho. The Lord showed him all the land as far north as Gilead and the town of D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et Moses see the territories that would soon belong to the tribes of Naphtali, Ephraim, Manasseh, and Judah, as far west as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also showed him the land in the south, from the valley near the town of Jericho, known as The City of Palm Trees, down to the town of Zo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Moses, this is the land I was talking about when I solemnly promised Abraham, Isaac, and Jacob that I would give land to their descendants. I have let you see it, but you will not cross the Jordan and go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o, Moses the Lord's servant died there in Moab, just as the Lord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buried him in a valley near the town of Beth-Peor, but even today no one knows exactly 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was 120 years old when he died, yet his eyesight was still good, and his body was strong.]]></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2026-06-10T17:27:14Z</dcterms:created>
  <dcterms:modified xsi:type="dcterms:W3CDTF">2026-06-10T17:27:14Z</dcterms:modified>
  <dc:title>Bible.com.au: Deuteronomy 34:1-12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