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24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33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Massah and Meribah Spring,the Lord tested you,tribe of Levi.You were faithful,and so the priesthood belongsto the Levi trib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ing Israel's agreementwith the Lordwas more important to youthan the life of your fatheror mother,or brothers or sisters,or your own childr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each God's laws to Israel,and at the place of worshipyou offer sacrificesand burn incen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the Lord will blesseverything you do,and make you strong enoughto crush your enem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ost High loves you,tribe of Benjamin.He will live among your hillsand protect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cendants of Joseph,the Lord will bless youwith precious waterfrom deep wellsand with dew from the sk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nth by month, your fruitwill ripen in the sunshi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ave a rich harvestfrom the slopesof the ancient hill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ho appearedin the burning bushwants to give you the bestthe land can produce,and it will be a princely crownon Joseph's hea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mies of Ephraimand Manassehare majestic and fiercelike a bull or a wild ox.They will run their spearsthrough faraway natio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Blesses  the Tribes of Isra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happy, Zebulun,as your boats set sail;be happy, Issachar,in your tent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will make you wealthy,and from the sandy beachyou will get treasure.So invite the other tribesto celebrate with youand offer sacrifices to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ibe of Gad,the Lord will bless youwith more land.So shout his praises!Your tribe is like a lionripping up its vict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eaders met togetherand chose the best landfor your tribe,but you obeyed the Lordand helped the other trib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ibe of Dan,you are like a lion cub,startled by a snak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pleased with you,people of Naphtali.He will bless youand give you the landto the west and the sou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greatest blessingis for you, tribe of Asher.You will be the favoriteof all the other tribes.You will be rich with olive oil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strong town gateswith bronze and iron bolts.Your people will be powerfulfor as long as they liv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no other godis like ours—the clouds are his chariotas he rides across the skiesto come and help u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ternal Godis our hiding place;he carries us in his arms.When God tells youto destroy your enemies,he will make them ru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was a prophet, and before he died, he blessed the tribes of Israel by saying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will live in safety;your enemies will be gone.The dew will fall from the sky,and you will have plentyof grain and win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rescued youand given you more blessingsthan any other nation.He protects you like a shieldand is your majestic sword.Your enemies will bow in fear,and you will trampleon their back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ame from Mount Sinai.From Edom, he gave lightto his people,and his glory was shiningfrom Mount Paran.Thousands of his warriorswere with him, and firewas at his right h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ves the tribesof Israel,and he protects his people.They listen to his wordsand worship at his feet.*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a meetingof the tribes of Israeland gave you God's La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and your leadersmade the Lord your k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ibe of Reuben, you will live,even though your tribewill always be sma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listen to you,tribe of Judah, as you begto come safely home.You fought your enemies alone;now the Lord will help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2026-06-22T02:43:15Z</dcterms:created>
  <dcterms:modified xsi:type="dcterms:W3CDTF">2026-06-22T02:43:15Z</dcterms:modified>
  <dc:title>Bible.com.au: Deuteronomy 33:1-29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