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825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2: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 Lord himselftakes care of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srael, the Lord discovered youin a barren desertfilled with howling winds.God became your fortress,protecting you as thoughyou were his own ey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was like an eagleteaching its young to fly,always ready to swoop downand catch them on its bac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srael, the Lord led you,and without the aidof a foreign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helped youcapture the land.Your fields were richwith grain.Olive trees grewin your stony soil,and honey was foundamong the rock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r flocks and herdsproduced milk and yogurt,and you got choice meatfrom your sheep and goatsthat grazed in Bashan.Your wheat was the finest,and you drank the best wi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srael, you grew fat and rebelledagainst God, your Creatoryou rejected the Mighty Rock,your only place of safe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made God jealous and angryby worshiping disgusting idolsand foreign go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offered sacrificesto demons, those useless godsthat never helped you,new gods that your ancestorsnever worship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turned awayfrom God, your Creator;you forgot the Mighty Rock,the source of your l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arth and Sky,listen to what I sa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were the Lord's children,but you made him angry.Then he rejected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aid,“You are unfaithfuland can't be trusted.So I won't answer your prayers;I'll just watch and seewhat happens to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worshiped worthless idols,and made me jealousand angry!Now I will send a crueland worthless nationto make you jealous and ang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y people, I will breathe out firethat sends you downto the world of the dead.It will scorch your farmlandsand burn deep downunder the mountai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ll send disaster after disasterto strike you like arrow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ll be struck by starvationand deadly diseases,by the fangs of wild animalsand poisonous snak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ng and old alikewill be killed in the streetsand terrified at ho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anted to scatter you,so no one would rememberthat you had ever liv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I dreaded the soundof your enemies saying,‘We defeated Israel with no helpfrom the Lord.’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eople of Israel,that's what the Lordhas said to you.But you don't have good sense,and you never listento advi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srael, I will teach you.My words will be like gentle rainon tender young plants,or like dew on the gra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you did, you could seewhere you are head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ow could one enemy soldierchase a thousandof Israel's troops?Or how could two of theirspursue ten thousand of ours?It can only happen if the Lordstops protecting Israeland lets the enemy wi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Even our enemies knowthat only our Godis a Mighty Roc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ur enemies are grapevinesrooted in the fieldsof Sodom and Gomorrah.The grapes they produceare full of bitter pois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ir wine is more deadlythan cobra veno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 Lord has writtena list of their sinsand locked it in his vaul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on our enemies will getwhat they deserve—suddenly they will slip,and total disasterwill quickly follow.]]></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only a fewof the Lord's people remain,when their strength is gone,and some of them are slaves,the Lord will feel sorry for themand give them justic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first the Lord will say,“You ran for safety to other gods—couldn't they help yo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ou offered them wineand your best sacrifices.Can't those gods help you nowor give you protec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in with me in praisingthe wonderful nameof the Lord our Go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Don't you understand?I am the only God;there are no others.I am the one who takes lifeand gives it again.I punished you with suffering.But now I will heal you,and nothing can stop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 make this solemn promise:Just as I live forev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 will take revengeon my hateful enemies.I will sharpen my swordand let it flashlike lightning.]]></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My arrows will get drunkon enemy blood;my sword will taste the fleshand the blood of the enemy.It will kill prisoners,and cut off the headsof their leade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ell the heavens to celebrateand all gods to bow downto the Lord,because he will take revengeon those hateful enemieswho killed his people.He will forgive the sins of Israeland purify their lan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45 ]]></a:t>
            </a:r>
            <a:r>
              <a:rPr lang="en-US" b="1" sz="3000" spc="0" u="none">
                <a:solidFill>
                  <a:srgbClr val="000000">
                    <a:alpha val="100.00%"/>
                  </a:srgbClr>
                </a:solidFill>
                <a:latin typeface="Calibri"/>
              </a:rPr>
              <a:t><![CDATA[Moses spoke the words of the song so that all the Israelites could hear, and Joshua helped him. When Moses had finish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he said, “Always remember this song I have taught you today. And let it be a warning that you must teach your children to obey everything written in The Book of God's Law.]]></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Law isn't empty words. It can give you a long life in the land that you are going to take.”Moses Will See the Lan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Later that day the Lord said to Mos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Go up into the Abarim Mountain range here in Moab across the Jordan River valley from Jericho. And when you reach the top of Mount Nebo, you will be able to see the land of Canaan, which I am giving to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is a mighty rock,and he never does wrong.God can always be trustedto bring justic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n you will die and be buried on the mountaintop, just as your brother Aaron died and was buried on Mount Hor.]]></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oth of you were unfaithful to me at Meribah Spring near Kadesh in the Zin Desert. I am God, but there in front of the Israelites, you did not treat me with the honor and respect I deserv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So I will give the land to the people of Israel, but you will only get to see it from a distanc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you lie and cheatand are unfaithful to him.You have disgraced yourselvesand are no longer worthyto be his childr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srael, the Lord is your Father,the one who created you,but you repaid himby being foolis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nk about past generations.Ask your parentsor any of your elders.They will tell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at God Most Highgave land to every nation.He assigned a guardian angelto each of them,]]></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2026-05-26T03:30:30Z</dcterms:created>
  <dcterms:modified xsi:type="dcterms:W3CDTF">2026-05-26T03:30:30Z</dcterms:modified>
  <dc:title>Bible.com.au: Deuteronomy 32:1-52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