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ill bless you with many children, large herds and flocks, and abundant crops. The Lord will be happy to do good things for you, just as he did for you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must decide once and for all to worship him with all your heart and soul and to obey everything in The Book of God's Law.Choose Life, Not DeathMoses said to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know God's laws, and it isn't impossible to obe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commands aren't in heaven, so you can't excuse yourselves by saying, “How can we obey the Lord's commands? They are in heaven, and no one can go up to get them, then bring them down and explain them to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can't say, “How can we obey the Lord's commands? They are across the sea, and someone must go across, then bring them back and explain them to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these commands are nearby and you know them by heart. All you have to do is ob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day I am giving you a choice. You can choose life and success or death and disas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I am commanding you to be loyal to the Lord, to live the way he has told you, and to obey his laws and teachings. You are about to cross the Jordan River and take the land that he is giving you. If you obey him, you will live and become successful and powerful.On the other hand, you might choose to disobey the Lord and reject him. So I'm warning you that if you bow down and worship other gods, you won't have long to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 call the sky and the earth to be witnesses that I am offering you this choice. Will you choose for the Lord to make you prosperous and give you a long life? Or will he put you under a curse and kill you? Choose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 completely faithful to the Lord your God, love him, and do whatever he tells you. The Lord is the only one who can give life, and he will let you live a long time in the land that he promised to your ancestors Abraham, Isaac, and Jaco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Bring You Back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told you everything the Lord your God will do for you, and I've also told you the curses he will put on you if you reject him. He will scatter you in faraway countries, but when you realize that he is punishing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turn to him with all your heart and soul and start obeying the commands I have given to you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will stop punishing you and treat you with kindness. He may have scattered you to the farthest countries on earth, but he will bring you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 land that had belonged to your ancestors and make you even more successful and powerful than they ever w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nd your descendants are stubborn, but the Lord will make you willing to obey him and love him with all your heart and soul, and you will enjoy a long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your God will remove the curses from you and put them on those enemies who hate and attack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gain obey the laws and teachings of the Lor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2026-06-14T14:42:45Z</dcterms:created>
  <dcterms:modified xsi:type="dcterms:W3CDTF">2026-06-14T14:42:45Z</dcterms:modified>
  <dc:title>Bible.com.au: Deuteronomy 30:1-20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