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875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you must obey his laws and teachings that I am giving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same day, Moses gave them the following instruc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After you cross the Jordan River, you will go to Mount Gerizim and Mount Ebal. The tribes of Simeon, Levi, Judah, Issachar, Ephraim, Manasseh, and Benjamin will go up on Mount Gerizim, where they will bless the people of Israel. The tribes of Reuben, Gad, Asher, Zebulun, Dan, and Naphtali will go up on Mount Ebal where they will agree to the cur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26 ]]></a:t>
            </a:r>
            <a:r>
              <a:rPr lang="en-US" b="1" sz="3000" spc="0" u="none">
                <a:solidFill>
                  <a:srgbClr val="000000">
                    <a:alpha val="100.00%"/>
                  </a:srgbClr>
                </a:solidFill>
                <a:latin typeface="Calibri"/>
              </a:rPr>
              <a:t><![CDATA[The people of the Levi tribe will speak each curse in a loud voice, then the rest of the people will agree to that curse by saying, “Amen!” Here are the curses:We ask the Lord to put a curse on anyone who makes an idol or worships idols, even secretly. The Lord is disgusted with idols.We ask the Lord to put a curse on all who do not show respect for their father and mother.We ask the Lord to put a curse on anyone who moves the rocks that mark property lines.We ask the Lord to put a curse on anyone who tells blind people to go the wrong way.We ask the Lord to put a curse on anyone who keeps the poor from getting justice, whether these poor are foreigners, widows, or orphans.We ask the Lord to put a curse on any man who sleeps with his father's wife; that man has shown no respect for his father's marriage.We ask the Lord to put a curse on anyone who has sex with an animal.We ask the Lord to put a curse on any man who sleeps with his sister or his half sister or his mother-in-law.We ask the Lord to put a curse on anyone who commits murder, even when there are no witnesses to the crime.We ask the Lord to put a curse on anyone who accepts money to murder an innocent victim.We ask the Lord to put a curse on anyone who refuses to obey his laws.And so, to each of these curses, the people will answer, “A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ild an Altar  on Mount Eb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stood together with the leaders and told the people of Israel:Obey all the laws and teachings that I am giving you to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on you will enter the land that the Lord your God is giving to you. He is the God your ancestors worshiped, and he has promised that this land is rich with milk and honey.After you cross the Jordan River, go to Mount Ebal. Set up large slabs of stone, then cover them with white plaster and write on them a copy of these la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this same place, build an altar for offering sacrifices to the Lord your God. But don't use stones that have been cut with iron too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ok for stones that can be used without being cut. Then offer sacrifices to please the Lord, burning them completely on the alt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xt, offer sacrifices to ask the Lord's blessing, and serve the meat at a sacred meal where you will celebrate in honor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forget to write out a copy of these laws on the stone slabs that you are going to set up. Make sure that the writing is easy to read.Curses on Those  Who Disobe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stood together with the priests and said, “Israel, be quiet and listen to me! Today you have become the people of the Lord your God.]]></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2026-06-22T23:34:19Z</dcterms:created>
  <dcterms:modified xsi:type="dcterms:W3CDTF">2026-06-22T23:34:19Z</dcterms:modified>
  <dc:title>Bible.com.au: Deuteronomy 27:1-26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