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n on, that man's family will be known as “the family of the man whose sandal was pulled off.”When Two Men FightMoses said to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wo men are fighting, and the wife of one man tries to rescue her husband by grabbing the other man's private par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must cut off her hand. Don't have any mercy.Be Honest in BusinessMoses said to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Don't try to cheat people by having two sets of weights or measures, one to get more when you are buying, and the other to give less when you are sel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weigh and measure things honestly, the Lord your God will let you enjoy a long life in the land he is givi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Lord is disgusted with anyone who cheats or is dishonest.Wipe Out AmalekMoses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eople of Israel, do you remember what the Amalekites did to you after you came out of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ere tired, and they followed along behind, attacking those who could not keep up with the others. This showed that the Amalekites have no respect fo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your God will help you capture the land, and he will give you peace. But when that day comes, you must wipe out Amalek so completely that no one will remember they ever li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ipping as Punishment  for a CrimeMoses said t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uppose you and someone else each accuse the other of doing something wrong, and you go to court, where the judges decide you are guilty. If your punishment is to be beaten with a whip, one of the judges will order you to lie down, and you will receive the number of lashes you deser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ty lashes is the most that you can be given, because more than that might make other Israelites think you are worthless.Don't Muzzle an OxMoses said to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n't muzzle an ox while it is threshing grain.A Son for a Dead BrotherMoses said to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uppose two brothers are living on the same property, when one of them dies without having a son to carry on his name. If this happens, his widow must not marry anyone outside the family. Instead, she must marry her late husband's brother, and their first son will be the legal son of the dead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uppose the brother refuses to marry the widow. She must go to a meeting of the town leaders at the town gate and say, “My husband died without having a son to carry on his name. And my husband's brother refuses to marry me so I can have a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aders will call the living brother to the town gate and try to persuade him to marry the widow. But if he doesn't change his mind and marry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must go over to him while the town leaders watch. She will pull off one of his sandals and spit in his face, while saying, “That's what happens to a man who won't help provide descendants for his dead brother.”]]></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2026-06-14T14:42:45Z</dcterms:created>
  <dcterms:modified xsi:type="dcterms:W3CDTF">2026-06-14T14:42:45Z</dcterms:modified>
  <dc:title>Bible.com.au: Deuteronomy 25:1-19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