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told the priests what to do if any of you have leprosy, so do exactly what they s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remember what the Lord your God did to Miriam after you left Egypt.LoansMoses said to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lend money to people, you are allowed to keep something of theirs as a guarantee that the money will be paid back. But you must not go into their house to ge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it outside, and they will bring out the item you have agreed 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uppose someone is so poor that a coat is the only thing that can be offered as a guarantee on a loan. Don't keep the coat overn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give it back before sunset, so the owner can keep warm and sleep and ask the Lord to bless you. Then the Lord your God will notice that you have done the right thing.Poor People's WagesMoses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hire poor people to work for you, don't hold back their pay, whether they are Israelites or foreigners who live in your t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y them their wages at the end of each day, because they live in poverty and need the money to survive. If you don't pay them on time, they will complain about you to the Lord, and he will punish you.The Death PenaltyMoses said to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rents must not be put to death for crimes committed by their children, and children must not be put to death for crimes committed by their parents. Don't put anyone to death for someone else's crime.Don't Mistreat  the PowerlessMoses said to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e sure that orphans and foreigners are treated fairly. And if you lend money to a widow and want to keep something of hers to guarantee that she will pay you back, don't take any of her clot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w about Divorce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ere slaves in Egypt until the Lord your God rescued you. That's why I am giving you these laws.Leave Some  of Your Harvest  for the PoorMoses said to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forget to bring in a stack of harvested grain, don't go back in the field to get it. Leave it for the poor, including foreigners, orphans, and widows, and the Lord will make you successful in everything you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harvest your olives, don't try to get them all for yourself, but leave some for the po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you pick your grapes, go over the vines only once, then let the poor have what is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lived in poverty as slaves in Egypt until the Lord your God rescued you. That's why I am giving you these la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ppose a woman was divorced by her first husband because he found something disgraceful about her. He wrote out divorce papers, gave them to her, and sent her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ter she married another 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then either divorced her in the same way or d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she has slept with her second husband, she cannot marry her first husband again. Their marriage would pollute the land that the Lord your God is giving you, and he would be disgusted.NewlywedsMoses said to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 man and a woman have been married less than one year, he must not be sent off to war or sent away to do forced labor. He must be allowed to stay home for a year and be happy with his wife.LoansMoses said to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ou lend money to people, you are allowed to keep something of theirs as a guarantee that they will pay back the loan. But don't take one or both of their millstones, or else they may starve. They need these stones for grinding grain into flour to make bread.KidnappingMoses said to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are guilty of kidnapping Israelites and forcing them into slavery, you will be put to death to remove this evil from the community.Skin DiseasesMoses said to Israel:]]></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2026-08-13T21:20:44Z</dcterms:created>
  <dcterms:modified xsi:type="dcterms:W3CDTF">2026-08-13T21:20:44Z</dcterms:modified>
  <dc:title>Bible.com.au: Deuteronomy 24:1-22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