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plant a vineyard, don't plant any other fruit tree or crop in it. If you do plant something else there, you must bring to the place of worship everything you harvest from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hitch an ox and a donkey to your plow at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weave cloth for clothing, you can use thread made of flax or wool, but not both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ou make a coat, sew a tassel on each of the four corners.When a Husband  Accuses His Wife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ppose a man starts hating his wife soon after they are marr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ight tell ugly lies about her, and say, “I married this woman, but when we slept together, I found out she wasn't a virg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is happens, the bride's father and mother must go to the town gate to show the town leaders the proof that the woman was a virg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 father will say, “I let my daughter marry this man, but he started hating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ccusing her of not being a virgin. But he is wrong, because here is proof that she was a virgin!” Then the bride's parents will show them the bed sheet from the woman's wedding n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own leaders will beat the man with a whi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lping Others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he accused his bride of not being a virgin. He will have to pay her father 100 pieces of silver and will never be allowed to divorce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e man was right and there is no proof that his bride was a virg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n of the town will take the woman to the door of her father's house and stone her to death.This woman brought evil into your community by sleeping with someone before she got married, and you must get rid of that evil by killing her.Laws about Illegal SexMoses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ople of Israel, if a man is caught having sex with someone else's wife, you must put them both to death. That way, you will get rid of the evil they have done in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If a man is caught in town having sex with an engaged woman who isn't screaming for help, they both must be put to death. The man is guilty of having sex with a married woman. And the woman is guilty because she didn't call for help, even though she was inside a town and people were nearby. Take them both to the town gate and stone them to death. You must get rid of the evil they brought into your commun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n engaged woman is raped out in the country, only the man will be put to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 punish the woman at all; she has done nothing wrong, and certainly nothing deserving death. This crime is like mur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e woman was alone out in the country when the man attacked her. She screamed, but there was no one to help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a woman isn't engaged to be married, and a man forces her to have sex with him. If he is cau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be forced to get married. He must give her father 50 pieces of silver as a bride-price and can never divorce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see a cow or sheep wandering around lost, take the animal back to its ow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must not marry a woman who was married to his father. This would be a disgrace to his f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owner lives too far away, or if you don't know who the owner is, take the animal home with you and take care of it. The owner will come looking for the animal, and then you can give it 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s what you should do if you find anything that belongs to someone else. Do whatever you can to help, whether you find a cow or sheep or donkey or some cl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xen and donkeys that carry heavy loads can stumble and fall, and be unable to get up by themselves. So as you walk along the road, help anyone who is trying to get an ox or donkey back on its feet.Don't Pretend To Be  the Opposite SexMoses said t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men must not pretend to be men, and men must not pretend to be women. The Lord your God is disgusted with people who do that.Don't Take a Mother BirdMoses said to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s you walk along the road, you might see a bird's nest in a tree or on the ground. If the mother bird is in the nest with either her eggs or her baby birds, you are allowed to take the baby birds or the eggs, but not the mother bird. Let her go free, and the Lord will bless you with a long and successful life.Put a Wall around  Your Flat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build a house, make sure to put a low wall around the edge of the flat roof. Then if someone falls off the roof and is killed, it won't be your fault.Laws against Mixing  Different ThingsMoses said to Israel:]]></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2026-05-18T06:37:21Z</dcterms:created>
  <dcterms:modified xsi:type="dcterms:W3CDTF">2026-05-18T06:37:21Z</dcterms:modified>
  <dc:title>Bible.com.au: Deuteronomy 22:1-30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