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if any of you are afraid, you may go home. We don't want you to discourage the other soldi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officials are finished giving these orders, they will appoint officers to be in command of the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5 ]]></a:t>
            </a:r>
            <a:r>
              <a:rPr lang="en-US" b="1" sz="3000" spc="0" u="none">
                <a:solidFill>
                  <a:srgbClr val="000000">
                    <a:alpha val="100.00%"/>
                  </a:srgbClr>
                </a:solidFill>
                <a:latin typeface="Calibri"/>
              </a:rPr>
              <a:t><![CDATA[Before you attack a town that is far from your land, offer peace to the people who live there. If they surrender and open their town gates, they will become your slaves. But if they reject your offer of peace and try to fight, surround their town and attack. Then, after the Lord helps you capture it, kill all the men. Take the women and children as slaves and keep the livestock and everything else of val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you capture towns in the land the Lord your God is giving you, be sure to kill all the people and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has commanded you to completely wipe out the Hittites, the Amorites, the Canaanites, the Perizzites, the Hivites, and the Jebus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you allow them to live, they will persuade you to worship their disgusting gods, and you will be unfaithful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are attacking a town, don't chop down its fruit trees, not even if you have had the town surrounded for a long time. Fruit trees aren't your enemies, and they produce food that you can eat, so don't cut them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need wood to make ladders and towers to help you get over the walls and capture the town. But use only trees that you know are not fruit tre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for Going to WarMoses said t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have to go to war, you may find yourselves facing an enemy army that is bigger than yours and that has horses and chariots. But don't be afraid! The Lord your God rescued you from Egypt, and he will help you f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you march into battle, a priest will go to the front of the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Soldiers of Israel, listen to me! Today when you go into battle, don't be afraid of the enemy, and when you see them, don't pani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your God will fight alongside you and help you win the batt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tribal officials will say to the troops:If any of you have built a new house, but haven't yet moved in, you may go home. It isn't right for you to die in battle and for somebody else to live in your new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ny of you have planted a vineyard but haven't had your first grape harvest, you may go home. It isn't right for you to die in battle and for somebody else to enjoy your grap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ny of you are engaged to be married, you may go back home and get married. It isn't right for you to die in battle and for somebody else to marry the woman you are engaged to.]]></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2026-05-25T01:23:12Z</dcterms:created>
  <dcterms:modified xsi:type="dcterms:W3CDTF">2026-05-25T01:23:12Z</dcterms:modified>
  <dc:title>Bible.com.au: Deuteronomy 20:1-20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