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940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told me, “Don't try to start a war with Moab. Leave them alone, because I gave the land of Ar to them, and I will not let you have any of it.”Tribes That Lived  near Cana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fore the Lord gave the Moabites their land, a large and powerful tribe lived there. They were the Emim, and they were as tall as the Anak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oabites called them Emim, though others sometimes used the name Rephaim for both the Anakim and the Em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Horites used to live in Seir, but the Edomites took over that region. They killed many of the Horites and forced the rest of them to leave, just as Israel did to the people in the land that the Lord gave them.Israel Crossed  the Zered GorgeMoses said to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we came to the Zered Gorge along the southern border of Moab, the Lord told us to cross the gorge into Moab, and we d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was 38 years after we left Kadesh-Barnea, and by that time all the men who had been in the army at Kadesh-Barnea had died, just as the Lord had said they wou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The Lord kept getting rid of them until finally none of them were lef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Lord told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now go past the town of Ar and cross Moab's northern bord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to Ammon. But don't start a war with the Ammonites. I gave them their land, and I won't give any of it to Israel.”More Nations That Lived  near Cana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 spent many years wandering around outside the hill country of Sei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fore the Ammonites conquered the land that the Lord had given them, some of the Rephaim used to live there, although the Ammonites called them Zamzumm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Zamzummim were a large and powerful tribe and were as tall as the Anakim. But the Lord helped the Ammonites, and they killed many of the Zamzummim and forced the rest to leave. Then the Ammonites settled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helped them as he had helped the Edomites, who killed many of the Horites in Seir and forced the rest to leave before settling there themselv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 group called the Avvim used to live in villages as far south as Gaza, but the Philistines killed them and settled on their land.Israel Crossed  the Arnon GorgeMoses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we went through Ammon, the Lord told us:Israel, pack up your possessions, take down your tents, and cross the Arnon River gorge. The territory of the Amorite King Sihon of Heshbon lies on the other side of the river, but I now give you his land. So attack and take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day I will start making all other nations afraid of you. They will tremble with fear when anyone mentions you, and they will be terrified when you show up.The Defeat of King Sihon  of Heshbon(Numbers 21.21-30)Moses said to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we had crossed the Arnon and had set up camp in the Kedemoth Desert, I sent messengers to King Sihon of Heshbon, telling him that his nation and ours could be at peace. I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lease let Israel go across your country. We will walk straight through, without turning off the ro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You can even sell us food and water, and we will pay with silver. We need to reach the Jordan River and cross it, because the Lord our God is giving us the land on the west side. The Edomites and Moabites have already let us cross their land. Please let us cross your land as we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But Sihon refused to let us go across his country, because the Lord made him stubborn and eager to fight us. The Lord told me, “I am going to help you defeat Sihon and take his land, so attack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ntil the Lord said: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met Sihon and his army in battle at Jahaz,]]></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ord our God helped us defeat them. We killed Sihon, his sons, and everyone else in his arm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we captured and destroyed every town in Sihon's kingdom, killing every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keeping the livestock and everything else of valu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helped us capture every town from the Arnon River gorge north to the boundary of Gilead, including the town of Aroer on the edge of the gorge and the town in the middle of the gorg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owever, we stayed away from all the Ammonite towns, both in the hill country and near the Jabbok River, just as the Lord had command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rael has wandered in these hills long enough. Turn and go no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ive the people these orders: “Be very careful, because you will soon go through the land that belongs to your relatives, the descendants of Esau. They are afraid of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don't start a war with them. I have given them the hill country of Seir, so I won't give any of it to you, not even enough to set a foot 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s you go through their land, you will have to buy food and water from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has helped us and taken care of us during the past 40 years that we have been in this huge desert. We've had everything we needed, and the Lord has blessed us and made us successful in whatever we hav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went past the territory that belonged to our relatives, the descendants of Esau. We followed Arabah Road that starts in the south at Elath and Ezion-Geber, then we turned onto the desert road that leads to Moab.]]></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2026-05-26T06:43:38Z</dcterms:created>
  <dcterms:modified xsi:type="dcterms:W3CDTF">2026-05-26T06:43:38Z</dcterms:modified>
  <dc:title>Bible.com.au: Deuteronomy 2:1-37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