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at if you really do commit murder? Suppose one of you hates a neighbor. So you wait in a deserted place, kill the neighbor, and run to a Safe T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at happens, the leaders of your town must send messengers to bring you back from the Safe Town. They will hand you over to one of the victim's relatives, who will put you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rael, for the good of the whole country, you must kill anyone who murders an innocent person. Never show mercy to a murderer!Property LinesMoses said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land the Lord is giving you, there are already stones set up to mark the property lines between fields. So don't move those stones.Witnesses  Must Tell the Truth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fore you are convicted of a crime, at least two witnesses must be able to testify that you di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accuse someone of a crime, but seem to be l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hen both you and the accused must be taken to the court at the place where the Lord is worshiped. There the priests and judges will find out if you are lying or telling the truth.If you are lying and the accused is innoc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then you will be punished without mercy. You will receive the same punishment the accused would have received if found guilty, whether it means losing an eye, a tooth, a hand, a foot, or even your life.Israel, the crime of telling lies in court must be punished. And when people hear what happens to witnesses that lie, everyone else who testifies in court will tell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fe Towns(Numbers 35.9-28; Joshua 20.1-9)Moses said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you will go into the land and attack the nations. The Lord your God will destroy them and give you their lands, towns, and homes. Then after you are sett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must choose three of your towns to be Safe Towns. Divide the land into three regions with one Safe Town near the middle of each, so that a Safe Town can be easily reached from anywhere in your land.Then, if one of you accidentally kills someone, you can run to a Safe Town and find protection from being put to death. But you must not have been angry with the person you k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xample, suppose you and a friend go into the forest to cut wood. You are chopping down a tree with an ax, when the ax head slips off the handle, hits your friend, and kills him. You can run to one of the Safe Towns and save your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don't deserve to die, since you did not mean to harm your friend. But he did get killed, and his relatives might be very angry. They might even choose one of the men from their family to track you down and kill you. If it is too far to one of the Safe Towns, the victim's relative might be able to catch you and kill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s why I said there must be three Safe Tow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Israel, the Lord your God has promised that if you obey his laws and teachings I'm giving you, and if you always love him, then he will give you the land he promised your ancestors. When that happens, you must name three more Safe Towns in the new terri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need them, so innocent people won't be killed on your land while they are trying to reach a Safe Town that is too far away. You will be guilty of murder, if innocent people lose their lives because you didn't name enough Safe Towns in the land the Lord your God will give you.]]></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Deuteronomy 19:1-21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